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3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трудоустройство подростков в свободное от учебы время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xmlns="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endParaRPr lang="ru-RU" sz="1600" b="1" dirty="0">
              <a:solidFill>
                <a:srgbClr val="0033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/>
                <a:gridCol w="1560270"/>
                <a:gridCol w="1607228"/>
                <a:gridCol w="1560270"/>
                <a:gridCol w="1607228"/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</a:t>
            </a:r>
            <a:r>
              <a:rPr lang="ru-RU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endParaRPr lang="ru-RU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образовании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возрасте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18-24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 (включительно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ВРЕМЕННОМ ТРУДОУСТРОЙСТВЕ </a:t>
            </a: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твоего звонка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02 13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занятости»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261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Учитель</cp:lastModifiedBy>
  <cp:revision>210</cp:revision>
  <cp:lastPrinted>2021-04-06T03:58:12Z</cp:lastPrinted>
  <dcterms:created xsi:type="dcterms:W3CDTF">2021-01-22T06:56:43Z</dcterms:created>
  <dcterms:modified xsi:type="dcterms:W3CDTF">2021-09-07T04:53:44Z</dcterms:modified>
</cp:coreProperties>
</file>