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3" r:id="rId4"/>
    <p:sldId id="266" r:id="rId5"/>
    <p:sldId id="274" r:id="rId6"/>
    <p:sldId id="275" r:id="rId7"/>
    <p:sldId id="269" r:id="rId8"/>
    <p:sldId id="270" r:id="rId9"/>
    <p:sldId id="277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2" autoAdjust="0"/>
    <p:restoredTop sz="94660"/>
  </p:normalViewPr>
  <p:slideViewPr>
    <p:cSldViewPr>
      <p:cViewPr>
        <p:scale>
          <a:sx n="94" d="100"/>
          <a:sy n="94" d="100"/>
        </p:scale>
        <p:origin x="-93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1071570"/>
          </a:xfrm>
        </p:spPr>
        <p:txBody>
          <a:bodyPr/>
          <a:lstStyle/>
          <a:p>
            <a:r>
              <a:rPr lang="ru-RU" dirty="0" smtClean="0"/>
              <a:t>Родительское собрание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5834" y="1357298"/>
            <a:ext cx="6400800" cy="2286016"/>
          </a:xfrm>
        </p:spPr>
        <p:txBody>
          <a:bodyPr>
            <a:normAutofit fontScale="47500" lnSpcReduction="20000"/>
          </a:bodyPr>
          <a:lstStyle/>
          <a:p>
            <a:r>
              <a:rPr lang="ru-RU" sz="5900" dirty="0" smtClean="0">
                <a:solidFill>
                  <a:srgbClr val="FF0000"/>
                </a:solidFill>
              </a:rPr>
              <a:t>Организация деятельности лагеря с дневным пребыванием детей «Уральская березка» при МАОУ гимназия № 116 </a:t>
            </a:r>
          </a:p>
          <a:p>
            <a:endParaRPr lang="ru-RU" sz="4000" dirty="0" smtClean="0">
              <a:solidFill>
                <a:srgbClr val="FF0000"/>
              </a:solidFill>
            </a:endParaRPr>
          </a:p>
          <a:p>
            <a:r>
              <a:rPr lang="ru-RU" sz="4000" dirty="0" smtClean="0">
                <a:solidFill>
                  <a:srgbClr val="FF0000"/>
                </a:solidFill>
              </a:rPr>
              <a:t>20.05.2025 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9154" name="Picture 2" descr="Изображения Дети | Бесплатные векторы, стоковые фото и PS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857628"/>
            <a:ext cx="8929718" cy="3000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4857760"/>
            <a:ext cx="7772400" cy="1362456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7890" name="AutoShape 2" descr="Kawaii cartoon white emoticon cute cloud Vector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7892" name="Picture 4" descr="Kawaii cartoon white emoticon cute cloud Vector Image"/>
          <p:cNvPicPr>
            <a:picLocks noChangeAspect="1" noChangeArrowheads="1"/>
          </p:cNvPicPr>
          <p:nvPr/>
        </p:nvPicPr>
        <p:blipFill>
          <a:blip r:embed="rId2"/>
          <a:srcRect b="9469"/>
          <a:stretch>
            <a:fillRect/>
          </a:stretch>
        </p:blipFill>
        <p:spPr bwMode="auto">
          <a:xfrm>
            <a:off x="2143108" y="642918"/>
            <a:ext cx="4491437" cy="4143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439028"/>
          </a:xfrm>
        </p:spPr>
        <p:txBody>
          <a:bodyPr>
            <a:normAutofit/>
          </a:bodyPr>
          <a:lstStyle/>
          <a:p>
            <a:r>
              <a:rPr lang="ru-RU" dirty="0" smtClean="0"/>
              <a:t>Приём детей в лагерь                     30 мая с 17.00 до 19.00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11004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 собой принести:</a:t>
            </a:r>
          </a:p>
          <a:p>
            <a:r>
              <a:rPr lang="ru-RU" dirty="0" smtClean="0"/>
              <a:t>Справка от педиатра о состоянии здоровья 079у для учащихся других ОУ (без анализов)</a:t>
            </a:r>
          </a:p>
          <a:p>
            <a:r>
              <a:rPr lang="ru-RU" dirty="0" smtClean="0"/>
              <a:t>Справка об </a:t>
            </a:r>
            <a:r>
              <a:rPr lang="ru-RU" dirty="0" err="1" smtClean="0"/>
              <a:t>эпидблагополучии</a:t>
            </a:r>
            <a:r>
              <a:rPr lang="ru-RU" dirty="0" smtClean="0"/>
              <a:t> адреса (действительна 1 сутки, поэтому взять в воскресение до 15.00 или в понедельник в течение дня)</a:t>
            </a:r>
          </a:p>
          <a:p>
            <a:r>
              <a:rPr lang="ru-RU" dirty="0" smtClean="0"/>
              <a:t>Если ребёнок из другой школы или детского сада, нужна справка об </a:t>
            </a:r>
            <a:r>
              <a:rPr lang="ru-RU" dirty="0" err="1" smtClean="0"/>
              <a:t>эпидблагополучии</a:t>
            </a:r>
            <a:r>
              <a:rPr lang="ru-RU" dirty="0" smtClean="0"/>
              <a:t> школы, класса (от 30 мая)</a:t>
            </a:r>
          </a:p>
          <a:p>
            <a:r>
              <a:rPr lang="ru-RU" dirty="0" smtClean="0"/>
              <a:t>Прививочный сертификат (заполненный)</a:t>
            </a:r>
          </a:p>
          <a:p>
            <a:r>
              <a:rPr lang="ru-RU" dirty="0" smtClean="0"/>
              <a:t>Копия медицинского полиса</a:t>
            </a:r>
            <a:endParaRPr lang="ru-RU" dirty="0"/>
          </a:p>
        </p:txBody>
      </p:sp>
      <p:pic>
        <p:nvPicPr>
          <p:cNvPr id="48130" name="Picture 2" descr="Дети играют вместе векторная иллюстрация | Премиум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7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 июня без справок в лагерь не берём!!!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Также не будут приниматься дети контактные по инфекционным заболеваниям, пока не закончился карантин</a:t>
            </a:r>
          </a:p>
          <a:p>
            <a:r>
              <a:rPr lang="ru-RU" sz="3200" dirty="0" smtClean="0"/>
              <a:t>Если ребенок переболел или имеется прививка, ребёнок будет принят в лагерь, но эти данные должны быть указаны в справке о здоровье</a:t>
            </a:r>
            <a:endParaRPr lang="ru-RU" sz="3200" dirty="0"/>
          </a:p>
        </p:txBody>
      </p:sp>
      <p:pic>
        <p:nvPicPr>
          <p:cNvPr id="47106" name="Picture 2" descr="Рисованной детей обратно в школу | Бесплатно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5214950"/>
            <a:ext cx="3428992" cy="164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71480"/>
            <a:ext cx="8229600" cy="1143000"/>
          </a:xfrm>
        </p:spPr>
        <p:txBody>
          <a:bodyPr/>
          <a:lstStyle/>
          <a:p>
            <a:r>
              <a:rPr lang="ru-RU" dirty="0" smtClean="0"/>
              <a:t>Приём детей в лагерь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5259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Все приносят туалетное мыло (жидкое),   1 рулон туалетной бумаги, 1 рулон бумажных полотенец </a:t>
            </a:r>
          </a:p>
          <a:p>
            <a:r>
              <a:rPr lang="ru-RU" sz="3200" dirty="0" smtClean="0"/>
              <a:t>Заявление на самостоятельный уход</a:t>
            </a:r>
          </a:p>
          <a:p>
            <a:pPr>
              <a:buNone/>
            </a:pPr>
            <a:endParaRPr lang="ru-RU" sz="3200" dirty="0"/>
          </a:p>
        </p:txBody>
      </p:sp>
      <p:pic>
        <p:nvPicPr>
          <p:cNvPr id="46082" name="Picture 2" descr="Рисованной детей обратно в школу | Бесплатно векторы"/>
          <p:cNvPicPr>
            <a:picLocks noChangeAspect="1" noChangeArrowheads="1"/>
          </p:cNvPicPr>
          <p:nvPr/>
        </p:nvPicPr>
        <p:blipFill>
          <a:blip r:embed="rId2"/>
          <a:srcRect t="17986"/>
          <a:stretch>
            <a:fillRect/>
          </a:stretch>
        </p:blipFill>
        <p:spPr bwMode="auto">
          <a:xfrm>
            <a:off x="1571604" y="4000504"/>
            <a:ext cx="5962650" cy="3257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Запланированные культмассовые мероприятия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ВЫХОДЫ В:</a:t>
            </a:r>
          </a:p>
          <a:p>
            <a:r>
              <a:rPr lang="ru-RU" dirty="0" smtClean="0"/>
              <a:t>Театр Кукол</a:t>
            </a:r>
          </a:p>
          <a:p>
            <a:r>
              <a:rPr lang="ru-RU" dirty="0"/>
              <a:t>Парк чудес «</a:t>
            </a:r>
            <a:r>
              <a:rPr lang="ru-RU" dirty="0" smtClean="0"/>
              <a:t>Галилео</a:t>
            </a:r>
          </a:p>
          <a:p>
            <a:r>
              <a:rPr lang="ru-RU" dirty="0" smtClean="0"/>
              <a:t>Музей «Россия-моя история»</a:t>
            </a:r>
          </a:p>
          <a:p>
            <a:r>
              <a:rPr lang="ru-RU" dirty="0" smtClean="0"/>
              <a:t>Центр </a:t>
            </a:r>
            <a:r>
              <a:rPr lang="ru-RU" dirty="0"/>
              <a:t>культуры и искусств </a:t>
            </a:r>
            <a:r>
              <a:rPr lang="ru-RU" dirty="0" err="1" smtClean="0"/>
              <a:t>Верх-Исетский</a:t>
            </a:r>
            <a:endParaRPr lang="ru-RU" dirty="0" smtClean="0"/>
          </a:p>
          <a:p>
            <a:r>
              <a:rPr lang="ru-RU" dirty="0" err="1" smtClean="0"/>
              <a:t>Фэнтези</a:t>
            </a:r>
            <a:r>
              <a:rPr lang="ru-RU" dirty="0" smtClean="0"/>
              <a:t> град</a:t>
            </a:r>
          </a:p>
          <a:p>
            <a:r>
              <a:rPr lang="ru-RU" dirty="0" smtClean="0"/>
              <a:t>Герои парк</a:t>
            </a:r>
          </a:p>
          <a:p>
            <a:r>
              <a:rPr lang="ru-RU" dirty="0" smtClean="0"/>
              <a:t>Кинотеатр </a:t>
            </a:r>
          </a:p>
          <a:p>
            <a:r>
              <a:rPr lang="ru-RU" dirty="0" smtClean="0"/>
              <a:t>Музей </a:t>
            </a:r>
            <a:r>
              <a:rPr lang="ru-RU" dirty="0" err="1" smtClean="0"/>
              <a:t>Гамаюн</a:t>
            </a:r>
            <a:endParaRPr lang="ru-RU" dirty="0" smtClean="0"/>
          </a:p>
          <a:p>
            <a:r>
              <a:rPr lang="ru-RU" dirty="0"/>
              <a:t>Библиотека </a:t>
            </a:r>
            <a:r>
              <a:rPr lang="ru-RU" dirty="0" smtClean="0"/>
              <a:t>Крапивина</a:t>
            </a:r>
          </a:p>
          <a:p>
            <a:r>
              <a:rPr lang="ru-RU" dirty="0" smtClean="0"/>
              <a:t>Музей ЖД </a:t>
            </a:r>
            <a:r>
              <a:rPr lang="ru-RU" dirty="0"/>
              <a:t>транспорта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4034" name="Picture 2" descr="Счастливый милый парень девушка дать воздушный шар другу | Премиум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14" y="1142984"/>
            <a:ext cx="2500286" cy="2500286"/>
          </a:xfrm>
          <a:prstGeom prst="rect">
            <a:avLst/>
          </a:prstGeom>
          <a:noFill/>
        </p:spPr>
      </p:pic>
      <p:pic>
        <p:nvPicPr>
          <p:cNvPr id="44036" name="Picture 4" descr="Мальчик бежит держит воздушный шар с детьми в костюме петуха | Премиум  ве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895746"/>
            <a:ext cx="2962254" cy="2962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07025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На базе гимназии:</a:t>
            </a:r>
          </a:p>
          <a:p>
            <a:r>
              <a:rPr lang="ru-RU" u="sng" dirty="0" smtClean="0"/>
              <a:t>Интерактивные программы: </a:t>
            </a:r>
            <a:r>
              <a:rPr lang="ru-RU" dirty="0" smtClean="0"/>
              <a:t>Игровая </a:t>
            </a:r>
            <a:r>
              <a:rPr lang="ru-RU" dirty="0"/>
              <a:t>программа «Я помню чудное мгновенье»</a:t>
            </a:r>
            <a:r>
              <a:rPr lang="ru-RU" dirty="0" smtClean="0"/>
              <a:t>!, Дискотека, Малые спортивные игры, виртуальная экскурсия </a:t>
            </a:r>
          </a:p>
          <a:p>
            <a:r>
              <a:rPr lang="ru-RU" u="sng" dirty="0" smtClean="0"/>
              <a:t>Конкурсы:</a:t>
            </a:r>
            <a:r>
              <a:rPr lang="ru-RU" dirty="0" smtClean="0"/>
              <a:t> рисунки на асфальте, ЭКО конкурс, спортивные конкурсы, сдача норм ГТО и т.д..</a:t>
            </a:r>
          </a:p>
          <a:p>
            <a:r>
              <a:rPr lang="ru-RU" u="sng" dirty="0" smtClean="0"/>
              <a:t>Кружки: Рисуем, Танцуем, Поём, Играем</a:t>
            </a:r>
          </a:p>
          <a:p>
            <a:r>
              <a:rPr lang="ru-RU" u="sng" dirty="0" smtClean="0"/>
              <a:t>Мастер-классы</a:t>
            </a:r>
            <a:r>
              <a:rPr lang="en-US" u="sng" dirty="0" smtClean="0"/>
              <a:t> </a:t>
            </a:r>
            <a:r>
              <a:rPr lang="ru-RU" u="sng" dirty="0" smtClean="0"/>
              <a:t>рисуем песком</a:t>
            </a:r>
          </a:p>
        </p:txBody>
      </p:sp>
      <p:pic>
        <p:nvPicPr>
          <p:cNvPr id="43010" name="Picture 2" descr="Niño corriendo con globos | Vector Premium"/>
          <p:cNvPicPr>
            <a:picLocks noChangeAspect="1" noChangeArrowheads="1"/>
          </p:cNvPicPr>
          <p:nvPr/>
        </p:nvPicPr>
        <p:blipFill>
          <a:blip r:embed="rId2" cstate="print"/>
          <a:srcRect b="17142"/>
          <a:stretch>
            <a:fillRect/>
          </a:stretch>
        </p:blipFill>
        <p:spPr bwMode="auto">
          <a:xfrm>
            <a:off x="0" y="0"/>
            <a:ext cx="2500298" cy="207170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88640"/>
            <a:ext cx="777646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Запланированные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культмассовые </a:t>
            </a:r>
            <a:r>
              <a:rPr lang="ru-RU" dirty="0"/>
              <a:t>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64119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Режим работы лагеря</a:t>
            </a:r>
            <a:endParaRPr lang="ru-RU" dirty="0"/>
          </a:p>
        </p:txBody>
      </p:sp>
      <p:pic>
        <p:nvPicPr>
          <p:cNvPr id="41986" name="Picture 2" descr="Картинки детей на прозрачном фоне (28 фото) | Приколис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25" y="4981575"/>
            <a:ext cx="2428875" cy="187642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8:30 – приём детей, зарядка</a:t>
            </a:r>
          </a:p>
          <a:p>
            <a:r>
              <a:rPr lang="ru-RU" sz="3200" dirty="0" smtClean="0"/>
              <a:t>8:45 – линейка </a:t>
            </a:r>
          </a:p>
          <a:p>
            <a:r>
              <a:rPr lang="ru-RU" sz="3200" dirty="0" smtClean="0"/>
              <a:t>9:00 – завтрак </a:t>
            </a:r>
          </a:p>
          <a:p>
            <a:r>
              <a:rPr lang="ru-RU" sz="3200" dirty="0" smtClean="0"/>
              <a:t>9:30 – 12:45 – работа кружков, посещение учреждений культуры, общие лагерные мероприятия</a:t>
            </a:r>
          </a:p>
          <a:p>
            <a:r>
              <a:rPr lang="ru-RU" sz="3200" dirty="0" smtClean="0"/>
              <a:t>13:00 – обед </a:t>
            </a:r>
          </a:p>
          <a:p>
            <a:r>
              <a:rPr lang="ru-RU" sz="3200" dirty="0" smtClean="0"/>
              <a:t>13.30 – 14.30 – прогулка или мероприятие, уход домой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работы лагеря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Смена со 02июня по 2 июня 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12 – 15 </a:t>
            </a:r>
            <a:r>
              <a:rPr lang="ru-RU" dirty="0" smtClean="0"/>
              <a:t>июня выходные дни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У детей </a:t>
            </a:r>
            <a:r>
              <a:rPr lang="ru-RU" u="sng" dirty="0" smtClean="0"/>
              <a:t>обязательно</a:t>
            </a:r>
            <a:r>
              <a:rPr lang="ru-RU" dirty="0" smtClean="0"/>
              <a:t> должны быть:</a:t>
            </a:r>
          </a:p>
          <a:p>
            <a:r>
              <a:rPr lang="ru-RU" dirty="0" smtClean="0"/>
              <a:t>Головной убор</a:t>
            </a:r>
          </a:p>
          <a:p>
            <a:r>
              <a:rPr lang="ru-RU" dirty="0" smtClean="0"/>
              <a:t>Сменная обувь</a:t>
            </a:r>
          </a:p>
          <a:p>
            <a:r>
              <a:rPr lang="ru-RU" dirty="0" smtClean="0"/>
              <a:t>Одежда по погоде </a:t>
            </a:r>
          </a:p>
          <a:p>
            <a:r>
              <a:rPr lang="ru-RU" dirty="0" smtClean="0"/>
              <a:t>На выходы небольшая </a:t>
            </a:r>
          </a:p>
          <a:p>
            <a:pPr marL="0" indent="0">
              <a:buNone/>
            </a:pPr>
            <a:r>
              <a:rPr lang="ru-RU" dirty="0" smtClean="0"/>
              <a:t>бутылочка воды</a:t>
            </a:r>
            <a:endParaRPr lang="ru-RU" dirty="0"/>
          </a:p>
        </p:txBody>
      </p:sp>
      <p:pic>
        <p:nvPicPr>
          <p:cNvPr id="40962" name="Picture 2" descr="Пин на доске clipart enfa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929066"/>
            <a:ext cx="28575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Начальник лагеря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err="1" smtClean="0"/>
              <a:t>Печищева</a:t>
            </a:r>
            <a:r>
              <a:rPr lang="ru-RU" sz="4400" dirty="0" smtClean="0"/>
              <a:t> Наталия Юрьевна</a:t>
            </a:r>
          </a:p>
          <a:p>
            <a:pPr>
              <a:buNone/>
            </a:pPr>
            <a:r>
              <a:rPr lang="en-US" sz="4400" dirty="0" err="1" smtClean="0"/>
              <a:t>WhatsApp</a:t>
            </a:r>
            <a:r>
              <a:rPr lang="ru-RU" sz="4400" dirty="0" smtClean="0"/>
              <a:t> </a:t>
            </a:r>
            <a:r>
              <a:rPr lang="ru-RU" sz="4000" b="1" dirty="0" smtClean="0"/>
              <a:t>+ 7 (982) – 687 – 33 – 23</a:t>
            </a:r>
          </a:p>
          <a:p>
            <a:pPr>
              <a:buNone/>
            </a:pPr>
            <a:endParaRPr lang="ru-RU" sz="4400" dirty="0" smtClean="0"/>
          </a:p>
        </p:txBody>
      </p:sp>
      <p:pic>
        <p:nvPicPr>
          <p:cNvPr id="39938" name="Picture 2" descr="Российский образовательный центр - Как должен вести себя учит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013314"/>
            <a:ext cx="3833806" cy="28446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352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Родительское собрание</vt:lpstr>
      <vt:lpstr>Приём детей в лагерь                     30 мая с 17.00 до 19.00</vt:lpstr>
      <vt:lpstr>2 июня без справок в лагерь не берём!!!</vt:lpstr>
      <vt:lpstr>Приём детей в лагерь</vt:lpstr>
      <vt:lpstr>Запланированные культмассовые мероприятия</vt:lpstr>
      <vt:lpstr>Запланированные  культмассовые мероприятия</vt:lpstr>
      <vt:lpstr>Режим работы лагеря</vt:lpstr>
      <vt:lpstr>Режим работы лагеря</vt:lpstr>
      <vt:lpstr>Начальник лагеря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User</dc:creator>
  <cp:lastModifiedBy>Aida</cp:lastModifiedBy>
  <cp:revision>64</cp:revision>
  <dcterms:created xsi:type="dcterms:W3CDTF">2013-05-21T10:19:40Z</dcterms:created>
  <dcterms:modified xsi:type="dcterms:W3CDTF">2025-05-22T11:46:32Z</dcterms:modified>
</cp:coreProperties>
</file>