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61" r:id="rId3"/>
    <p:sldId id="356" r:id="rId4"/>
    <p:sldId id="358" r:id="rId5"/>
    <p:sldId id="359" r:id="rId6"/>
    <p:sldId id="276" r:id="rId7"/>
    <p:sldId id="362" r:id="rId8"/>
    <p:sldId id="360" r:id="rId9"/>
    <p:sldId id="363" r:id="rId10"/>
    <p:sldId id="364" r:id="rId11"/>
    <p:sldId id="365" r:id="rId12"/>
    <p:sldId id="366" r:id="rId13"/>
    <p:sldId id="367" r:id="rId14"/>
    <p:sldId id="370" r:id="rId15"/>
    <p:sldId id="368" r:id="rId16"/>
    <p:sldId id="341" r:id="rId17"/>
    <p:sldId id="369" r:id="rId18"/>
    <p:sldId id="371" r:id="rId19"/>
    <p:sldId id="373" r:id="rId20"/>
    <p:sldId id="372" r:id="rId21"/>
    <p:sldId id="333" r:id="rId22"/>
    <p:sldId id="374" r:id="rId23"/>
    <p:sldId id="351" r:id="rId24"/>
    <p:sldId id="375" r:id="rId25"/>
    <p:sldId id="376" r:id="rId26"/>
    <p:sldId id="377" r:id="rId27"/>
    <p:sldId id="379" r:id="rId28"/>
    <p:sldId id="353" r:id="rId29"/>
    <p:sldId id="354" r:id="rId30"/>
    <p:sldId id="378" r:id="rId31"/>
    <p:sldId id="380" r:id="rId32"/>
  </p:sldIdLst>
  <p:sldSz cx="9144000" cy="6858000" type="screen4x3"/>
  <p:notesSz cx="6858000" cy="9144000"/>
  <p:defaultTextStyle>
    <a:defPPr>
      <a:defRPr lang="ru-RU"/>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60"/>
  </p:normalViewPr>
  <p:slideViewPr>
    <p:cSldViewPr>
      <p:cViewPr varScale="1">
        <p:scale>
          <a:sx n="103" d="100"/>
          <a:sy n="103" d="100"/>
        </p:scale>
        <p:origin x="-1134" y="-8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2-11T02:25:32.696"/>
    </inkml:context>
    <inkml:brush xml:id="br0">
      <inkml:brushProperty name="width" value="0.05" units="cm"/>
      <inkml:brushProperty name="height" value="0.05" units="cm"/>
      <inkml:brushProperty name="color" value="#66CC00"/>
    </inkml:brush>
  </inkml:definitions>
  <inkml:trace contextRef="#ctx0" brushRef="#br0">1 1 24575,'10'1'0,"1"0"0,-1 1 0,0 0 0,0 1 0,0 0 0,0 1 0,-1 0 0,13 7 0,38 14 0,-2-7 0,-1 3 0,-1 3 0,-1 1 0,-2 4 0,0 1 0,-2 3 0,-2 2 0,58 51 0,-82-63 0,-9-10 0,0 2 0,-1 0 0,-1 0 0,24 34 0,-34-44 0,-1 1 0,-1 0 0,1-1 0,-1 1 0,0 0 0,0 1 0,-1-1 0,1 0 0,-1 0 0,-1 1 0,1-1 0,-1 0 0,0 1 0,-1-1 0,0 0 0,0 1 0,0-1 0,0 0 0,-1 0 0,0 0 0,-3 6 0,-8 15 0,-2-2 0,0 0 0,-37 46 0,28-42 0,-26 46 0,44-63 0,0 0 0,0 1 0,1-1 0,1 1 0,0 0 0,1 1 0,-3 21 0,3 11 0,3 1 0,1 0 0,3 0 0,1-1 0,16 59 0,-13-80 0,2 0 0,0 0 0,2-1 0,1 0 0,1-1 0,0-1 0,20 23 0,-10-12 0,167 195-529,-162-195-307,-15-17-5990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2-11T02:25:34.326"/>
    </inkml:context>
    <inkml:brush xml:id="br0">
      <inkml:brushProperty name="width" value="0.05" units="cm"/>
      <inkml:brushProperty name="height" value="0.05" units="cm"/>
      <inkml:brushProperty name="color" value="#66CC00"/>
    </inkml:brush>
  </inkml:definitions>
  <inkml:trace contextRef="#ctx0" brushRef="#br0">0 0 24575,'1'2'0,"-1"0"0,1 0 0,0 0 0,-1 0 0,1 0 0,0 0 0,0 0 0,0-1 0,1 1 0,-1 0 0,0-1 0,1 1 0,-1-1 0,1 1 0,2 1 0,30 23 0,-26-21 0,53 40 0,-3 2 0,57 59 0,106 141 0,-216-241 0,1 0 0,-1 1 0,0 0 0,-1 0 0,0 0 0,0 1 0,0-1 0,-1 1 0,0 0 0,-1 0 0,0 0 0,0 0 0,0 0 0,-1 1 0,0 15 0,-2 8 0,-2 0 0,-12 61 0,-2 18 0,15-92 0,1 1 0,1-1 0,1 0 0,0 0 0,2 0 0,0 0 0,1 0 0,1 0 0,0-1 0,2 0 0,16 33 0,53 106 0,12 21 0,-67-146 40,1-2 1,36 38-1,9 11-1526,-53-60-5340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2-11T02:25:35.786"/>
    </inkml:context>
    <inkml:brush xml:id="br0">
      <inkml:brushProperty name="width" value="0.05" units="cm"/>
      <inkml:brushProperty name="height" value="0.05" units="cm"/>
      <inkml:brushProperty name="color" value="#66CC00"/>
    </inkml:brush>
  </inkml:definitions>
  <inkml:trace contextRef="#ctx0" brushRef="#br0">1 1 24575,'5'5'0,"8"2"0,-5-1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2-11T02:26:06.742"/>
    </inkml:context>
    <inkml:brush xml:id="br0">
      <inkml:brushProperty name="width" value="0.05" units="cm"/>
      <inkml:brushProperty name="height" value="0.05" units="cm"/>
      <inkml:brushProperty name="color" value="#66CC00"/>
    </inkml:brush>
  </inkml:definitions>
  <inkml:trace contextRef="#ctx0" brushRef="#br0">1 0 24575,'0'5'0,"0"-3"0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2-11T02:26:06.742"/>
    </inkml:context>
    <inkml:brush xml:id="br0">
      <inkml:brushProperty name="width" value="0.05" units="cm"/>
      <inkml:brushProperty name="height" value="0.05" units="cm"/>
      <inkml:brushProperty name="color" value="#66CC00"/>
    </inkml:brush>
  </inkml:definitions>
  <inkml:trace contextRef="#ctx0" brushRef="#br0">1 0 24575,'0'5'0,"0"-3"0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2-11T02:26:06.742"/>
    </inkml:context>
    <inkml:brush xml:id="br0">
      <inkml:brushProperty name="width" value="0.05" units="cm"/>
      <inkml:brushProperty name="height" value="0.05" units="cm"/>
      <inkml:brushProperty name="color" value="#66CC00"/>
    </inkml:brush>
  </inkml:definitions>
  <inkml:trace contextRef="#ctx0" brushRef="#br0">1 0 24575,'0'5'0,"0"-3"0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38C359-8DA1-4169-8E02-2350F5C3673C}" type="datetimeFigureOut">
              <a:rPr lang="ru-RU" smtClean="0"/>
              <a:t>11.12.2023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E9AE7C-A9B2-4EA2-A051-65E6DAFC802C}" type="slidenum">
              <a:rPr lang="ru-RU" smtClean="0"/>
              <a:t>‹#›</a:t>
            </a:fld>
            <a:endParaRPr lang="ru-RU"/>
          </a:p>
        </p:txBody>
      </p:sp>
    </p:spTree>
    <p:extLst>
      <p:ext uri="{BB962C8B-B14F-4D97-AF65-F5344CB8AC3E}">
        <p14:creationId xmlns:p14="http://schemas.microsoft.com/office/powerpoint/2010/main" val="3518171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Титульный слайд">
    <p:spTree>
      <p:nvGrpSpPr>
        <p:cNvPr id="1" name=""/>
        <p:cNvGrpSpPr/>
        <p:nvPr/>
      </p:nvGrpSpPr>
      <p:grpSpPr bwMode="auto">
        <a:xfrm>
          <a:off x="0" y="0"/>
          <a:ext cx="0" cy="0"/>
          <a:chOff x="0" y="0"/>
          <a:chExt cx="0" cy="0"/>
        </a:xfrm>
      </p:grpSpPr>
      <p:grpSp>
        <p:nvGrpSpPr>
          <p:cNvPr id="4" name="Group 42"/>
          <p:cNvGrpSpPr/>
          <p:nvPr/>
        </p:nvGrpSpPr>
        <p:grpSpPr bwMode="auto">
          <a:xfrm>
            <a:off x="-382404" y="0"/>
            <a:ext cx="9932332" cy="6858000"/>
            <a:chOff x="-382404" y="0"/>
            <a:chExt cx="9932332" cy="6858000"/>
          </a:xfrm>
        </p:grpSpPr>
        <p:grpSp>
          <p:nvGrpSpPr>
            <p:cNvPr id="5" name="Group 44"/>
            <p:cNvGrpSpPr/>
            <p:nvPr/>
          </p:nvGrpSpPr>
          <p:grpSpPr bwMode="auto">
            <a:xfrm>
              <a:off x="0" y="0"/>
              <a:ext cx="9144000" cy="6858000"/>
              <a:chOff x="0" y="0"/>
              <a:chExt cx="9144000" cy="6858000"/>
            </a:xfrm>
          </p:grpSpPr>
          <p:grpSp>
            <p:nvGrpSpPr>
              <p:cNvPr id="6" name="Group 4"/>
              <p:cNvGrpSpPr/>
              <p:nvPr/>
            </p:nvGrpSpPr>
            <p:grpSpPr bwMode="auto">
              <a:xfrm>
                <a:off x="0" y="0"/>
                <a:ext cx="2514600" cy="6858000"/>
                <a:chOff x="0" y="0"/>
                <a:chExt cx="2514600" cy="6858000"/>
              </a:xfrm>
            </p:grpSpPr>
            <p:sp>
              <p:nvSpPr>
                <p:cNvPr id="7" name="Rectangle 114"/>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8" name="Rectangle 2"/>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9" name="Rectangle 3"/>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grpSp>
            <p:nvGrpSpPr>
              <p:cNvPr id="10" name="Group 5"/>
              <p:cNvGrpSpPr/>
              <p:nvPr/>
            </p:nvGrpSpPr>
            <p:grpSpPr bwMode="auto">
              <a:xfrm>
                <a:off x="422910" y="0"/>
                <a:ext cx="2514600" cy="6858000"/>
                <a:chOff x="0" y="0"/>
                <a:chExt cx="2514600" cy="6858000"/>
              </a:xfrm>
            </p:grpSpPr>
            <p:sp>
              <p:nvSpPr>
                <p:cNvPr id="11" name="Rectangle 84"/>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2" name="Rectangle 85"/>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3" name="Rectangle 113"/>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grpSp>
            <p:nvGrpSpPr>
              <p:cNvPr id="14" name="Group 9"/>
              <p:cNvGrpSpPr/>
              <p:nvPr/>
            </p:nvGrpSpPr>
            <p:grpSpPr bwMode="auto">
              <a:xfrm rot="10800000">
                <a:off x="6629400" y="0"/>
                <a:ext cx="2514600" cy="6858000"/>
                <a:chOff x="0" y="0"/>
                <a:chExt cx="2514600" cy="6858000"/>
              </a:xfrm>
            </p:grpSpPr>
            <p:sp>
              <p:nvSpPr>
                <p:cNvPr id="15" name="Rectangle 77"/>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6" name="Rectangle 78"/>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7" name="Rectangle 80"/>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18" name="Rectangle 74"/>
              <p:cNvSpPr/>
              <p:nvPr/>
            </p:nvSpPr>
            <p:spPr bwMode="auto">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9" name="Rectangle 75"/>
              <p:cNvSpPr/>
              <p:nvPr/>
            </p:nvSpPr>
            <p:spPr bwMode="auto">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0" name="Rectangle 76"/>
              <p:cNvSpPr/>
              <p:nvPr/>
            </p:nvSpPr>
            <p:spPr bwMode="auto">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21" name="Freeform 44"/>
            <p:cNvSpPr/>
            <p:nvPr/>
          </p:nvSpPr>
          <p:spPr bwMode="auto">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extrusionOk="0">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2" name="Freeform 47"/>
            <p:cNvSpPr/>
            <p:nvPr/>
          </p:nvSpPr>
          <p:spPr bwMode="auto">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extrusionOk="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3" name="Freeform 48"/>
            <p:cNvSpPr/>
            <p:nvPr/>
          </p:nvSpPr>
          <p:spPr bwMode="auto">
            <a:xfrm>
              <a:off x="-23750"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extrusionOk="0">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4" name="Freeform 50"/>
            <p:cNvSpPr/>
            <p:nvPr/>
          </p:nvSpPr>
          <p:spPr bwMode="auto">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extrusionOk="0">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5" name="Freeform 51"/>
            <p:cNvSpPr/>
            <p:nvPr/>
          </p:nvSpPr>
          <p:spPr bwMode="auto">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extrusionOk="0">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6" name="Hexagon 52"/>
            <p:cNvSpPr/>
            <p:nvPr/>
          </p:nvSpPr>
          <p:spPr bwMode="auto">
            <a:xfrm rot="1799998">
              <a:off x="2996165" y="2859252"/>
              <a:ext cx="1601400" cy="1388235"/>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7" name="Hexagon 53"/>
            <p:cNvSpPr/>
            <p:nvPr/>
          </p:nvSpPr>
          <p:spPr bwMode="auto">
            <a:xfrm rot="1799998">
              <a:off x="3720065" y="4126078"/>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8" name="Hexagon 54"/>
            <p:cNvSpPr/>
            <p:nvPr/>
          </p:nvSpPr>
          <p:spPr bwMode="auto">
            <a:xfrm rot="1799998">
              <a:off x="3729591" y="1592427"/>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9" name="Hexagon 55"/>
            <p:cNvSpPr/>
            <p:nvPr/>
          </p:nvSpPr>
          <p:spPr bwMode="auto">
            <a:xfrm rot="1799998">
              <a:off x="2977115" y="325603"/>
              <a:ext cx="1601400" cy="1388235"/>
            </a:xfrm>
            <a:prstGeom prst="hexagon">
              <a:avLst>
                <a:gd name="adj" fmla="val 28544"/>
                <a:gd name="vf" fmla="val 115470"/>
              </a:avLst>
            </a:prstGeom>
            <a:solidFill>
              <a:schemeClr val="bg1">
                <a:alpha val="3999"/>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0" name="Hexagon 56"/>
            <p:cNvSpPr/>
            <p:nvPr/>
          </p:nvSpPr>
          <p:spPr bwMode="auto">
            <a:xfrm rot="1799998">
              <a:off x="4463014" y="5383378"/>
              <a:ext cx="1601400" cy="1388235"/>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1" name="Freeform 57"/>
            <p:cNvSpPr/>
            <p:nvPr/>
          </p:nvSpPr>
          <p:spPr bwMode="auto">
            <a:xfrm rot="1799998">
              <a:off x="-382404" y="4201528"/>
              <a:ext cx="1261499" cy="138823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extrusionOk="0">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2" name="Hexagon 58"/>
            <p:cNvSpPr/>
            <p:nvPr/>
          </p:nvSpPr>
          <p:spPr bwMode="auto">
            <a:xfrm rot="1799998">
              <a:off x="24365" y="5402429"/>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3" name="Hexagon 59"/>
            <p:cNvSpPr/>
            <p:nvPr/>
          </p:nvSpPr>
          <p:spPr bwMode="auto">
            <a:xfrm rot="1799998">
              <a:off x="52941" y="2849728"/>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4" name="Hexagon 60"/>
            <p:cNvSpPr/>
            <p:nvPr/>
          </p:nvSpPr>
          <p:spPr bwMode="auto">
            <a:xfrm rot="1799998">
              <a:off x="776840" y="4126077"/>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5" name="Hexagon 61"/>
            <p:cNvSpPr/>
            <p:nvPr/>
          </p:nvSpPr>
          <p:spPr bwMode="auto">
            <a:xfrm rot="1799998">
              <a:off x="1510264" y="5411953"/>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6" name="Hexagon 62"/>
            <p:cNvSpPr/>
            <p:nvPr/>
          </p:nvSpPr>
          <p:spPr bwMode="auto">
            <a:xfrm rot="1799998">
              <a:off x="1529316" y="2859252"/>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7" name="Hexagon 63"/>
            <p:cNvSpPr/>
            <p:nvPr/>
          </p:nvSpPr>
          <p:spPr bwMode="auto">
            <a:xfrm rot="1799998">
              <a:off x="795890" y="1563853"/>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8" name="Hexagon 64"/>
            <p:cNvSpPr/>
            <p:nvPr/>
          </p:nvSpPr>
          <p:spPr bwMode="auto">
            <a:xfrm rot="1799998">
              <a:off x="6806166" y="4145128"/>
              <a:ext cx="1601400" cy="1388235"/>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9" name="Hexagon 65"/>
            <p:cNvSpPr/>
            <p:nvPr/>
          </p:nvSpPr>
          <p:spPr bwMode="auto">
            <a:xfrm rot="1799998">
              <a:off x="7549116" y="5421479"/>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0" name="Hexagon 66"/>
            <p:cNvSpPr/>
            <p:nvPr/>
          </p:nvSpPr>
          <p:spPr bwMode="auto">
            <a:xfrm rot="1799998">
              <a:off x="7549117" y="2868778"/>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1" name="Freeform 67"/>
            <p:cNvSpPr/>
            <p:nvPr/>
          </p:nvSpPr>
          <p:spPr bwMode="auto">
            <a:xfrm rot="1799998">
              <a:off x="8306521" y="4055629"/>
              <a:ext cx="1243407" cy="138823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extrusionOk="0">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3999"/>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2" name="Freeform 68"/>
            <p:cNvSpPr/>
            <p:nvPr/>
          </p:nvSpPr>
          <p:spPr bwMode="auto">
            <a:xfrm rot="1799998">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extrusionOk="0">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43" name="Rectangle 45"/>
          <p:cNvSpPr/>
          <p:nvPr/>
        </p:nvSpPr>
        <p:spPr bwMode="auto">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4" name="Rectangle 46"/>
          <p:cNvSpPr/>
          <p:nvPr/>
        </p:nvSpPr>
        <p:spPr bwMode="auto">
          <a:xfrm>
            <a:off x="4649096" y="-21511"/>
            <a:ext cx="3505199"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5" name="Title 1"/>
          <p:cNvSpPr>
            <a:spLocks noGrp="1"/>
          </p:cNvSpPr>
          <p:nvPr>
            <p:ph type="ctrTitle"/>
          </p:nvPr>
        </p:nvSpPr>
        <p:spPr bwMode="auto">
          <a:xfrm>
            <a:off x="4733365" y="2708476"/>
            <a:ext cx="3313355" cy="1702160"/>
          </a:xfrm>
        </p:spPr>
        <p:txBody>
          <a:bodyPr>
            <a:normAutofit/>
          </a:bodyPr>
          <a:lstStyle>
            <a:lvl1pPr>
              <a:defRPr sz="3600"/>
            </a:lvl1pPr>
          </a:lstStyle>
          <a:p>
            <a:pPr>
              <a:defRPr/>
            </a:pPr>
            <a:r>
              <a:rPr lang="ru-RU"/>
              <a:t>Образец заголовка</a:t>
            </a:r>
            <a:endParaRPr lang="en-US"/>
          </a:p>
        </p:txBody>
      </p:sp>
      <p:sp>
        <p:nvSpPr>
          <p:cNvPr id="46" name="Subtitle 2"/>
          <p:cNvSpPr>
            <a:spLocks noGrp="1"/>
          </p:cNvSpPr>
          <p:nvPr>
            <p:ph type="subTitle" idx="1"/>
          </p:nvPr>
        </p:nvSpPr>
        <p:spPr bwMode="auto">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ru-RU"/>
              <a:t>Образец подзаголовка</a:t>
            </a:r>
            <a:endParaRPr lang="en-US"/>
          </a:p>
        </p:txBody>
      </p:sp>
      <p:sp>
        <p:nvSpPr>
          <p:cNvPr id="47" name="Date Placeholder 3"/>
          <p:cNvSpPr>
            <a:spLocks noGrp="1"/>
          </p:cNvSpPr>
          <p:nvPr>
            <p:ph type="dt" sz="half" idx="10"/>
          </p:nvPr>
        </p:nvSpPr>
        <p:spPr bwMode="auto">
          <a:xfrm>
            <a:off x="4738744" y="1516828"/>
            <a:ext cx="2133600" cy="750981"/>
          </a:xfrm>
        </p:spPr>
        <p:txBody>
          <a:bodyPr anchor="b"/>
          <a:lstStyle>
            <a:lvl1pPr algn="l">
              <a:defRPr sz="2400"/>
            </a:lvl1pPr>
          </a:lstStyle>
          <a:p>
            <a:pPr>
              <a:defRPr/>
            </a:pPr>
            <a:fld id="{B4C71EC6-210F-42DE-9C53-41977AD35B3D}" type="datetimeFigureOut">
              <a:rPr lang="ru-RU"/>
              <a:pPr>
                <a:defRPr/>
              </a:pPr>
              <a:t>11.12.2023</a:t>
            </a:fld>
            <a:endParaRPr lang="ru-RU"/>
          </a:p>
        </p:txBody>
      </p:sp>
      <p:sp>
        <p:nvSpPr>
          <p:cNvPr id="48" name="Rectangle 49"/>
          <p:cNvSpPr/>
          <p:nvPr/>
        </p:nvSpPr>
        <p:spPr bwMode="auto">
          <a:xfrm>
            <a:off x="4650889" y="6088284"/>
            <a:ext cx="3505199"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9" name="Footer Placeholder 4"/>
          <p:cNvSpPr>
            <a:spLocks noGrp="1"/>
          </p:cNvSpPr>
          <p:nvPr>
            <p:ph type="ftr" sz="quarter" idx="11"/>
          </p:nvPr>
        </p:nvSpPr>
        <p:spPr bwMode="auto">
          <a:xfrm>
            <a:off x="5303520" y="5719966"/>
            <a:ext cx="2831592" cy="365125"/>
          </a:xfrm>
        </p:spPr>
        <p:txBody>
          <a:bodyPr>
            <a:normAutofit/>
          </a:bodyPr>
          <a:lstStyle>
            <a:lvl1pPr>
              <a:defRPr>
                <a:solidFill>
                  <a:schemeClr val="accent1"/>
                </a:solidFill>
              </a:defRPr>
            </a:lvl1pPr>
          </a:lstStyle>
          <a:p>
            <a:pPr>
              <a:defRPr/>
            </a:pPr>
            <a:endParaRPr lang="ru-RU"/>
          </a:p>
        </p:txBody>
      </p:sp>
      <p:sp>
        <p:nvSpPr>
          <p:cNvPr id="50" name="Slide Number Placeholder 5"/>
          <p:cNvSpPr>
            <a:spLocks noGrp="1"/>
          </p:cNvSpPr>
          <p:nvPr>
            <p:ph type="sldNum" sz="quarter" idx="12"/>
          </p:nvPr>
        </p:nvSpPr>
        <p:spPr bwMode="auto">
          <a:xfrm>
            <a:off x="4649096" y="5719966"/>
            <a:ext cx="643666" cy="365125"/>
          </a:xfrm>
        </p:spPr>
        <p:txBody>
          <a:bodyPr/>
          <a:lstStyle>
            <a:lvl1pPr>
              <a:defRPr>
                <a:solidFill>
                  <a:schemeClr val="accent1"/>
                </a:solidFill>
              </a:defRPr>
            </a:lvl1pPr>
          </a:lstStyle>
          <a:p>
            <a:pPr>
              <a:defRPr/>
            </a:pPr>
            <a:fld id="{B19B0651-EE4F-4900-A07F-96A6BFA9D0F0}" type="slidenum">
              <a:rPr/>
              <a:pPr>
                <a:defRPr/>
              </a:pPr>
              <a:t>‹#›</a:t>
            </a:fld>
            <a:endParaRPr lang="ru-RU"/>
          </a:p>
        </p:txBody>
      </p:sp>
      <p:sp>
        <p:nvSpPr>
          <p:cNvPr id="51" name="Rectangle 88"/>
          <p:cNvSpPr/>
          <p:nvPr/>
        </p:nvSpPr>
        <p:spPr bwMode="auto">
          <a:xfrm>
            <a:off x="4650889" y="6088284"/>
            <a:ext cx="3505199"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Tree>
  </p:cSld>
  <p:clrMapOvr>
    <a:masterClrMapping/>
  </p:clrMapOvr>
  <p:hf/>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Заголовок и вертикальный текст">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ru-RU"/>
              <a:t>Образец заголовка</a:t>
            </a:r>
            <a:endParaRPr lang="en-US"/>
          </a:p>
        </p:txBody>
      </p:sp>
      <p:sp>
        <p:nvSpPr>
          <p:cNvPr id="5" name="Vertical Text Placeholder 2"/>
          <p:cNvSpPr>
            <a:spLocks noGrp="1"/>
          </p:cNvSpPr>
          <p:nvPr>
            <p:ph type="body" orient="vert" idx="1"/>
          </p:nvPr>
        </p:nvSpPr>
        <p:spPr bwMode="auto"/>
        <p:txBody>
          <a:bodyPr vert="eaVert"/>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endParaRPr lang="en-US"/>
          </a:p>
        </p:txBody>
      </p:sp>
      <p:sp>
        <p:nvSpPr>
          <p:cNvPr id="6" name="Date Placeholder 3"/>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7" name="Footer Placeholder 4"/>
          <p:cNvSpPr>
            <a:spLocks noGrp="1"/>
          </p:cNvSpPr>
          <p:nvPr>
            <p:ph type="ftr" sz="quarter" idx="11"/>
          </p:nvPr>
        </p:nvSpPr>
        <p:spPr bwMode="auto"/>
        <p:txBody>
          <a:bodyPr/>
          <a:lstStyle/>
          <a:p>
            <a:pPr>
              <a:defRPr/>
            </a:pPr>
            <a:endParaRPr lang="ru-RU"/>
          </a:p>
        </p:txBody>
      </p:sp>
      <p:sp>
        <p:nvSpPr>
          <p:cNvPr id="8" name="Slide Number Placeholder 5"/>
          <p:cNvSpPr>
            <a:spLocks noGrp="1"/>
          </p:cNvSpPr>
          <p:nvPr>
            <p:ph type="sldNum" sz="quarter" idx="12"/>
          </p:nvPr>
        </p:nvSpPr>
        <p:spPr bwMode="auto"/>
        <p:txBody>
          <a:bodyPr/>
          <a:lstStyle/>
          <a:p>
            <a:pPr>
              <a:defRPr/>
            </a:pPr>
            <a:fld id="{B19B0651-EE4F-4900-A07F-96A6BFA9D0F0}" type="slidenum">
              <a:rPr/>
              <a:pPr>
                <a:defRPr/>
              </a:pPr>
              <a:t>‹#›</a:t>
            </a:fld>
            <a:endParaRPr lang="ru-RU"/>
          </a:p>
        </p:txBody>
      </p:sp>
    </p:spTree>
  </p:cSld>
  <p:clrMapOvr>
    <a:masterClrMapping/>
  </p:clrMapOvr>
  <p:hf/>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Вертикальный заголовок и текст">
    <p:spTree>
      <p:nvGrpSpPr>
        <p:cNvPr id="1" name=""/>
        <p:cNvGrpSpPr/>
        <p:nvPr/>
      </p:nvGrpSpPr>
      <p:grpSpPr bwMode="auto">
        <a:xfrm>
          <a:off x="0" y="0"/>
          <a:ext cx="0" cy="0"/>
          <a:chOff x="0" y="0"/>
          <a:chExt cx="0" cy="0"/>
        </a:xfrm>
      </p:grpSpPr>
      <p:sp>
        <p:nvSpPr>
          <p:cNvPr id="4" name="Vertical Title 1"/>
          <p:cNvSpPr>
            <a:spLocks noGrp="1"/>
          </p:cNvSpPr>
          <p:nvPr>
            <p:ph type="title" orient="vert"/>
          </p:nvPr>
        </p:nvSpPr>
        <p:spPr bwMode="auto">
          <a:xfrm>
            <a:off x="6629400" y="1030147"/>
            <a:ext cx="1484453" cy="4780344"/>
          </a:xfrm>
        </p:spPr>
        <p:txBody>
          <a:bodyPr vert="eaVert" anchor="ctr"/>
          <a:lstStyle/>
          <a:p>
            <a:pPr>
              <a:defRPr/>
            </a:pPr>
            <a:r>
              <a:rPr lang="ru-RU"/>
              <a:t>Образец заголовка</a:t>
            </a:r>
            <a:endParaRPr lang="en-US"/>
          </a:p>
        </p:txBody>
      </p:sp>
      <p:sp>
        <p:nvSpPr>
          <p:cNvPr id="5" name="Vertical Text Placeholder 2"/>
          <p:cNvSpPr>
            <a:spLocks noGrp="1"/>
          </p:cNvSpPr>
          <p:nvPr>
            <p:ph type="body" orient="vert" idx="1"/>
          </p:nvPr>
        </p:nvSpPr>
        <p:spPr bwMode="auto">
          <a:xfrm>
            <a:off x="1053296" y="1030147"/>
            <a:ext cx="5423704" cy="4780344"/>
          </a:xfrm>
        </p:spPr>
        <p:txBody>
          <a:bodyPr vert="eaVert"/>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endParaRPr lang="en-US"/>
          </a:p>
        </p:txBody>
      </p:sp>
      <p:sp>
        <p:nvSpPr>
          <p:cNvPr id="6" name="Date Placeholder 3"/>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7" name="Footer Placeholder 4"/>
          <p:cNvSpPr>
            <a:spLocks noGrp="1"/>
          </p:cNvSpPr>
          <p:nvPr>
            <p:ph type="ftr" sz="quarter" idx="11"/>
          </p:nvPr>
        </p:nvSpPr>
        <p:spPr bwMode="auto"/>
        <p:txBody>
          <a:bodyPr/>
          <a:lstStyle/>
          <a:p>
            <a:pPr>
              <a:defRPr/>
            </a:pPr>
            <a:endParaRPr lang="ru-RU"/>
          </a:p>
        </p:txBody>
      </p:sp>
      <p:sp>
        <p:nvSpPr>
          <p:cNvPr id="8" name="Slide Number Placeholder 5"/>
          <p:cNvSpPr>
            <a:spLocks noGrp="1"/>
          </p:cNvSpPr>
          <p:nvPr>
            <p:ph type="sldNum" sz="quarter" idx="12"/>
          </p:nvPr>
        </p:nvSpPr>
        <p:spPr bwMode="auto"/>
        <p:txBody>
          <a:bodyPr/>
          <a:lstStyle/>
          <a:p>
            <a:pPr>
              <a:defRPr/>
            </a:pPr>
            <a:fld id="{B19B0651-EE4F-4900-A07F-96A6BFA9D0F0}" type="slidenum">
              <a:rPr/>
              <a:pPr>
                <a:defRPr/>
              </a:pPr>
              <a:t>‹#›</a:t>
            </a:fld>
            <a:endParaRPr lang="ru-RU"/>
          </a:p>
        </p:txBody>
      </p:sp>
    </p:spTree>
  </p:cSld>
  <p:clrMapOvr>
    <a:masterClrMapping/>
  </p:clrMapOvr>
  <p:hf/>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Заголовок и объект">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ru-RU"/>
              <a:t>Образец заголовка</a:t>
            </a:r>
            <a:endParaRPr lang="en-US"/>
          </a:p>
        </p:txBody>
      </p:sp>
      <p:sp>
        <p:nvSpPr>
          <p:cNvPr id="5" name="Content Placeholder 2"/>
          <p:cNvSpPr>
            <a:spLocks noGrp="1"/>
          </p:cNvSpPr>
          <p:nvPr>
            <p:ph idx="1"/>
          </p:nvPr>
        </p:nvSpPr>
        <p:spPr bwMode="auto"/>
        <p:txBody>
          <a:body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endParaRPr lang="en-US"/>
          </a:p>
        </p:txBody>
      </p:sp>
      <p:sp>
        <p:nvSpPr>
          <p:cNvPr id="6" name="Date Placeholder 3"/>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7" name="Footer Placeholder 4"/>
          <p:cNvSpPr>
            <a:spLocks noGrp="1"/>
          </p:cNvSpPr>
          <p:nvPr>
            <p:ph type="ftr" sz="quarter" idx="11"/>
          </p:nvPr>
        </p:nvSpPr>
        <p:spPr bwMode="auto"/>
        <p:txBody>
          <a:bodyPr/>
          <a:lstStyle/>
          <a:p>
            <a:pPr>
              <a:defRPr/>
            </a:pPr>
            <a:endParaRPr lang="ru-RU"/>
          </a:p>
        </p:txBody>
      </p:sp>
      <p:sp>
        <p:nvSpPr>
          <p:cNvPr id="8" name="Slide Number Placeholder 5"/>
          <p:cNvSpPr>
            <a:spLocks noGrp="1"/>
          </p:cNvSpPr>
          <p:nvPr>
            <p:ph type="sldNum" sz="quarter" idx="12"/>
          </p:nvPr>
        </p:nvSpPr>
        <p:spPr bwMode="auto"/>
        <p:txBody>
          <a:bodyPr/>
          <a:lstStyle/>
          <a:p>
            <a:pPr>
              <a:defRPr/>
            </a:pPr>
            <a:fld id="{B19B0651-EE4F-4900-A07F-96A6BFA9D0F0}" type="slidenum">
              <a:rPr/>
              <a:pPr>
                <a:defRPr/>
              </a:pPr>
              <a:t>‹#›</a:t>
            </a:fld>
            <a:endParaRPr lang="ru-RU"/>
          </a:p>
        </p:txBody>
      </p:sp>
    </p:spTree>
  </p:cSld>
  <p:clrMapOvr>
    <a:masterClrMapping/>
  </p:clrMapOvr>
  <p:hf/>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Заголовок раздела">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1258645" y="2900829"/>
            <a:ext cx="6637468" cy="1362075"/>
          </a:xfrm>
        </p:spPr>
        <p:txBody>
          <a:bodyPr anchor="b"/>
          <a:lstStyle>
            <a:lvl1pPr algn="l">
              <a:defRPr sz="4000" b="0" cap="none"/>
            </a:lvl1pPr>
          </a:lstStyle>
          <a:p>
            <a:pPr>
              <a:defRPr/>
            </a:pPr>
            <a:r>
              <a:rPr lang="ru-RU"/>
              <a:t>Образец заголовка</a:t>
            </a:r>
            <a:endParaRPr lang="en-US"/>
          </a:p>
        </p:txBody>
      </p:sp>
      <p:sp>
        <p:nvSpPr>
          <p:cNvPr id="5" name="Text Placeholder 2"/>
          <p:cNvSpPr>
            <a:spLocks noGrp="1"/>
          </p:cNvSpPr>
          <p:nvPr>
            <p:ph type="body" idx="1"/>
          </p:nvPr>
        </p:nvSpPr>
        <p:spPr bwMode="auto">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ru-RU"/>
              <a:t>Образец текста</a:t>
            </a:r>
            <a:endParaRPr/>
          </a:p>
        </p:txBody>
      </p:sp>
      <p:sp>
        <p:nvSpPr>
          <p:cNvPr id="6" name="Date Placeholder 3"/>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7" name="Footer Placeholder 4"/>
          <p:cNvSpPr>
            <a:spLocks noGrp="1"/>
          </p:cNvSpPr>
          <p:nvPr>
            <p:ph type="ftr" sz="quarter" idx="11"/>
          </p:nvPr>
        </p:nvSpPr>
        <p:spPr bwMode="auto"/>
        <p:txBody>
          <a:bodyPr/>
          <a:lstStyle/>
          <a:p>
            <a:pPr>
              <a:defRPr/>
            </a:pPr>
            <a:endParaRPr lang="ru-RU"/>
          </a:p>
        </p:txBody>
      </p:sp>
      <p:sp>
        <p:nvSpPr>
          <p:cNvPr id="8" name="Slide Number Placeholder 5"/>
          <p:cNvSpPr>
            <a:spLocks noGrp="1"/>
          </p:cNvSpPr>
          <p:nvPr>
            <p:ph type="sldNum" sz="quarter" idx="12"/>
          </p:nvPr>
        </p:nvSpPr>
        <p:spPr bwMode="auto"/>
        <p:txBody>
          <a:bodyPr/>
          <a:lstStyle/>
          <a:p>
            <a:pPr>
              <a:defRPr/>
            </a:pPr>
            <a:fld id="{B19B0651-EE4F-4900-A07F-96A6BFA9D0F0}" type="slidenum">
              <a:rPr/>
              <a:pPr>
                <a:defRPr/>
              </a:pPr>
              <a:t>‹#›</a:t>
            </a:fld>
            <a:endParaRPr lang="ru-RU"/>
          </a:p>
        </p:txBody>
      </p:sp>
    </p:spTree>
  </p:cSld>
  <p:clrMapOvr>
    <a:masterClrMapping/>
  </p:clrMapOvr>
  <p:hf/>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Два объекта">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ru-RU"/>
              <a:t>Образец заголовка</a:t>
            </a:r>
            <a:endParaRPr lang="en-US"/>
          </a:p>
        </p:txBody>
      </p:sp>
      <p:sp>
        <p:nvSpPr>
          <p:cNvPr id="5" name="Date Placeholder 4"/>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6" name="Footer Placeholder 5"/>
          <p:cNvSpPr>
            <a:spLocks noGrp="1"/>
          </p:cNvSpPr>
          <p:nvPr>
            <p:ph type="ftr" sz="quarter" idx="11"/>
          </p:nvPr>
        </p:nvSpPr>
        <p:spPr bwMode="auto"/>
        <p:txBody>
          <a:bodyPr/>
          <a:lstStyle/>
          <a:p>
            <a:pPr>
              <a:defRPr/>
            </a:pPr>
            <a:endParaRPr lang="ru-RU"/>
          </a:p>
        </p:txBody>
      </p:sp>
      <p:sp>
        <p:nvSpPr>
          <p:cNvPr id="7" name="Slide Number Placeholder 6"/>
          <p:cNvSpPr>
            <a:spLocks noGrp="1"/>
          </p:cNvSpPr>
          <p:nvPr>
            <p:ph type="sldNum" sz="quarter" idx="12"/>
          </p:nvPr>
        </p:nvSpPr>
        <p:spPr bwMode="auto"/>
        <p:txBody>
          <a:bodyPr/>
          <a:lstStyle/>
          <a:p>
            <a:pPr>
              <a:defRPr/>
            </a:pPr>
            <a:fld id="{B19B0651-EE4F-4900-A07F-96A6BFA9D0F0}" type="slidenum">
              <a:rPr/>
              <a:pPr>
                <a:defRPr/>
              </a:pPr>
              <a:t>‹#›</a:t>
            </a:fld>
            <a:endParaRPr lang="ru-RU"/>
          </a:p>
        </p:txBody>
      </p:sp>
      <p:sp>
        <p:nvSpPr>
          <p:cNvPr id="8" name="Content Placeholder 8"/>
          <p:cNvSpPr>
            <a:spLocks noGrp="1"/>
          </p:cNvSpPr>
          <p:nvPr>
            <p:ph sz="quarter" idx="13"/>
          </p:nvPr>
        </p:nvSpPr>
        <p:spPr bwMode="auto">
          <a:xfrm>
            <a:off x="1042416" y="2313432"/>
            <a:ext cx="3419856" cy="3493008"/>
          </a:xfrm>
        </p:spPr>
        <p:txBody>
          <a:body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endParaRPr lang="en-US"/>
          </a:p>
        </p:txBody>
      </p:sp>
      <p:sp>
        <p:nvSpPr>
          <p:cNvPr id="9" name="Content Placeholder 10"/>
          <p:cNvSpPr>
            <a:spLocks noGrp="1"/>
          </p:cNvSpPr>
          <p:nvPr>
            <p:ph sz="quarter" idx="14"/>
          </p:nvPr>
        </p:nvSpPr>
        <p:spPr bwMode="auto">
          <a:xfrm>
            <a:off x="4645152" y="2313431"/>
            <a:ext cx="3419856" cy="3493008"/>
          </a:xfrm>
        </p:spPr>
        <p:txBody>
          <a:body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endParaRPr lang="en-US"/>
          </a:p>
        </p:txBody>
      </p:sp>
    </p:spTree>
  </p:cSld>
  <p:clrMapOvr>
    <a:masterClrMapping/>
  </p:clrMapOvr>
  <p:hf/>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Сравнение">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a:lvl1pPr>
          </a:lstStyle>
          <a:p>
            <a:pPr>
              <a:defRPr/>
            </a:pPr>
            <a:r>
              <a:rPr lang="ru-RU"/>
              <a:t>Образец заголовка</a:t>
            </a:r>
            <a:endParaRPr lang="en-US"/>
          </a:p>
        </p:txBody>
      </p:sp>
      <p:sp>
        <p:nvSpPr>
          <p:cNvPr id="5" name="Text Placeholder 2"/>
          <p:cNvSpPr>
            <a:spLocks noGrp="1"/>
          </p:cNvSpPr>
          <p:nvPr>
            <p:ph type="body" idx="1"/>
          </p:nvPr>
        </p:nvSpPr>
        <p:spPr bwMode="auto">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ru-RU"/>
              <a:t>Образец текста</a:t>
            </a:r>
            <a:endParaRPr/>
          </a:p>
        </p:txBody>
      </p:sp>
      <p:sp>
        <p:nvSpPr>
          <p:cNvPr id="6" name="Content Placeholder 3"/>
          <p:cNvSpPr>
            <a:spLocks noGrp="1"/>
          </p:cNvSpPr>
          <p:nvPr>
            <p:ph sz="half" idx="2"/>
          </p:nvPr>
        </p:nvSpPr>
        <p:spPr bwMode="auto">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endParaRPr lang="en-US"/>
          </a:p>
        </p:txBody>
      </p:sp>
      <p:sp>
        <p:nvSpPr>
          <p:cNvPr id="7" name="Text Placeholder 4"/>
          <p:cNvSpPr>
            <a:spLocks noGrp="1"/>
          </p:cNvSpPr>
          <p:nvPr>
            <p:ph type="body" sz="quarter" idx="3"/>
          </p:nvPr>
        </p:nvSpPr>
        <p:spPr bwMode="auto">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ru-RU"/>
              <a:t>Образец текста</a:t>
            </a:r>
            <a:endParaRPr/>
          </a:p>
        </p:txBody>
      </p:sp>
      <p:sp>
        <p:nvSpPr>
          <p:cNvPr id="8" name="Content Placeholder 5"/>
          <p:cNvSpPr>
            <a:spLocks noGrp="1"/>
          </p:cNvSpPr>
          <p:nvPr>
            <p:ph sz="quarter" idx="4"/>
          </p:nvPr>
        </p:nvSpPr>
        <p:spPr bwMode="auto">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endParaRPr lang="en-US"/>
          </a:p>
        </p:txBody>
      </p:sp>
      <p:sp>
        <p:nvSpPr>
          <p:cNvPr id="9" name="Date Placeholder 6"/>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10" name="Footer Placeholder 7"/>
          <p:cNvSpPr>
            <a:spLocks noGrp="1"/>
          </p:cNvSpPr>
          <p:nvPr>
            <p:ph type="ftr" sz="quarter" idx="11"/>
          </p:nvPr>
        </p:nvSpPr>
        <p:spPr bwMode="auto"/>
        <p:txBody>
          <a:bodyPr/>
          <a:lstStyle/>
          <a:p>
            <a:pPr>
              <a:defRPr/>
            </a:pPr>
            <a:endParaRPr lang="ru-RU"/>
          </a:p>
        </p:txBody>
      </p:sp>
      <p:sp>
        <p:nvSpPr>
          <p:cNvPr id="11" name="Slide Number Placeholder 8"/>
          <p:cNvSpPr>
            <a:spLocks noGrp="1"/>
          </p:cNvSpPr>
          <p:nvPr>
            <p:ph type="sldNum" sz="quarter" idx="12"/>
          </p:nvPr>
        </p:nvSpPr>
        <p:spPr bwMode="auto"/>
        <p:txBody>
          <a:bodyPr/>
          <a:lstStyle/>
          <a:p>
            <a:pPr>
              <a:defRPr/>
            </a:pPr>
            <a:fld id="{B19B0651-EE4F-4900-A07F-96A6BFA9D0F0}" type="slidenum">
              <a:rPr/>
              <a:pPr>
                <a:defRPr/>
              </a:pPr>
              <a:t>‹#›</a:t>
            </a:fld>
            <a:endParaRPr lang="ru-RU"/>
          </a:p>
        </p:txBody>
      </p:sp>
    </p:spTree>
  </p:cSld>
  <p:clrMapOvr>
    <a:masterClrMapping/>
  </p:clrMapOvr>
  <p:hf/>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Только заголовок">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ru-RU"/>
              <a:t>Образец заголовка</a:t>
            </a:r>
            <a:endParaRPr lang="en-US"/>
          </a:p>
        </p:txBody>
      </p:sp>
      <p:sp>
        <p:nvSpPr>
          <p:cNvPr id="5" name="Date Placeholder 2"/>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6" name="Footer Placeholder 3"/>
          <p:cNvSpPr>
            <a:spLocks noGrp="1"/>
          </p:cNvSpPr>
          <p:nvPr>
            <p:ph type="ftr" sz="quarter" idx="11"/>
          </p:nvPr>
        </p:nvSpPr>
        <p:spPr bwMode="auto"/>
        <p:txBody>
          <a:bodyPr/>
          <a:lstStyle/>
          <a:p>
            <a:pPr>
              <a:defRPr/>
            </a:pPr>
            <a:endParaRPr lang="ru-RU"/>
          </a:p>
        </p:txBody>
      </p:sp>
      <p:sp>
        <p:nvSpPr>
          <p:cNvPr id="7" name="Slide Number Placeholder 4"/>
          <p:cNvSpPr>
            <a:spLocks noGrp="1"/>
          </p:cNvSpPr>
          <p:nvPr>
            <p:ph type="sldNum" sz="quarter" idx="12"/>
          </p:nvPr>
        </p:nvSpPr>
        <p:spPr bwMode="auto"/>
        <p:txBody>
          <a:bodyPr/>
          <a:lstStyle/>
          <a:p>
            <a:pPr>
              <a:defRPr/>
            </a:pPr>
            <a:fld id="{B19B0651-EE4F-4900-A07F-96A6BFA9D0F0}" type="slidenum">
              <a:rPr/>
              <a:pPr>
                <a:defRPr/>
              </a:pPr>
              <a:t>‹#›</a:t>
            </a:fld>
            <a:endParaRPr lang="ru-RU"/>
          </a:p>
        </p:txBody>
      </p:sp>
    </p:spTree>
  </p:cSld>
  <p:clrMapOvr>
    <a:masterClrMapping/>
  </p:clrMapOvr>
  <p:hf/>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Пустой слайд">
    <p:spTree>
      <p:nvGrpSpPr>
        <p:cNvPr id="1" name=""/>
        <p:cNvGrpSpPr/>
        <p:nvPr/>
      </p:nvGrpSpPr>
      <p:grpSpPr bwMode="auto">
        <a:xfrm>
          <a:off x="0" y="0"/>
          <a:ext cx="0" cy="0"/>
          <a:chOff x="0" y="0"/>
          <a:chExt cx="0" cy="0"/>
        </a:xfrm>
      </p:grpSpPr>
      <p:sp>
        <p:nvSpPr>
          <p:cNvPr id="4" name="Date Placeholder 1"/>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5" name="Footer Placeholder 2"/>
          <p:cNvSpPr>
            <a:spLocks noGrp="1"/>
          </p:cNvSpPr>
          <p:nvPr>
            <p:ph type="ftr" sz="quarter" idx="11"/>
          </p:nvPr>
        </p:nvSpPr>
        <p:spPr bwMode="auto"/>
        <p:txBody>
          <a:bodyPr/>
          <a:lstStyle/>
          <a:p>
            <a:pPr>
              <a:defRPr/>
            </a:pPr>
            <a:endParaRPr lang="ru-RU"/>
          </a:p>
        </p:txBody>
      </p:sp>
      <p:sp>
        <p:nvSpPr>
          <p:cNvPr id="6" name="Slide Number Placeholder 3"/>
          <p:cNvSpPr>
            <a:spLocks noGrp="1"/>
          </p:cNvSpPr>
          <p:nvPr>
            <p:ph type="sldNum" sz="quarter" idx="12"/>
          </p:nvPr>
        </p:nvSpPr>
        <p:spPr bwMode="auto"/>
        <p:txBody>
          <a:bodyPr/>
          <a:lstStyle/>
          <a:p>
            <a:pPr>
              <a:defRPr/>
            </a:pPr>
            <a:fld id="{B19B0651-EE4F-4900-A07F-96A6BFA9D0F0}" type="slidenum">
              <a:rPr/>
              <a:pPr>
                <a:defRPr/>
              </a:pPr>
              <a:t>‹#›</a:t>
            </a:fld>
            <a:endParaRPr lang="ru-RU"/>
          </a:p>
        </p:txBody>
      </p:sp>
    </p:spTree>
  </p:cSld>
  <p:clrMapOvr>
    <a:masterClrMapping/>
  </p:clrMapOvr>
  <p:hf/>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userDrawn="1">
  <p:cSld name="Объект с подписью">
    <p:spTree>
      <p:nvGrpSpPr>
        <p:cNvPr id="1" name=""/>
        <p:cNvGrpSpPr/>
        <p:nvPr/>
      </p:nvGrpSpPr>
      <p:grpSpPr bwMode="auto">
        <a:xfrm>
          <a:off x="0" y="0"/>
          <a:ext cx="0" cy="0"/>
          <a:chOff x="0" y="0"/>
          <a:chExt cx="0" cy="0"/>
        </a:xfrm>
      </p:grpSpPr>
      <p:grpSp>
        <p:nvGrpSpPr>
          <p:cNvPr id="4" name="Group 43"/>
          <p:cNvGrpSpPr/>
          <p:nvPr/>
        </p:nvGrpSpPr>
        <p:grpSpPr bwMode="auto">
          <a:xfrm>
            <a:off x="-382404" y="0"/>
            <a:ext cx="9932332" cy="6858000"/>
            <a:chOff x="-382404" y="0"/>
            <a:chExt cx="9932332" cy="6858000"/>
          </a:xfrm>
        </p:grpSpPr>
        <p:grpSp>
          <p:nvGrpSpPr>
            <p:cNvPr id="5" name="Group 44"/>
            <p:cNvGrpSpPr/>
            <p:nvPr/>
          </p:nvGrpSpPr>
          <p:grpSpPr bwMode="auto">
            <a:xfrm>
              <a:off x="0" y="0"/>
              <a:ext cx="9144000" cy="6858000"/>
              <a:chOff x="0" y="0"/>
              <a:chExt cx="9144000" cy="6858000"/>
            </a:xfrm>
          </p:grpSpPr>
          <p:grpSp>
            <p:nvGrpSpPr>
              <p:cNvPr id="6" name="Group 4"/>
              <p:cNvGrpSpPr/>
              <p:nvPr/>
            </p:nvGrpSpPr>
            <p:grpSpPr bwMode="auto">
              <a:xfrm>
                <a:off x="0" y="0"/>
                <a:ext cx="2514600" cy="6858000"/>
                <a:chOff x="0" y="0"/>
                <a:chExt cx="2514600" cy="6858000"/>
              </a:xfrm>
            </p:grpSpPr>
            <p:sp>
              <p:nvSpPr>
                <p:cNvPr id="7" name="Rectangle 83"/>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8" name="Rectangle 2"/>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9" name="Rectangle 3"/>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grpSp>
            <p:nvGrpSpPr>
              <p:cNvPr id="10" name="Group 5"/>
              <p:cNvGrpSpPr/>
              <p:nvPr/>
            </p:nvGrpSpPr>
            <p:grpSpPr bwMode="auto">
              <a:xfrm>
                <a:off x="422910" y="0"/>
                <a:ext cx="2514600" cy="6858000"/>
                <a:chOff x="0" y="0"/>
                <a:chExt cx="2514600" cy="6858000"/>
              </a:xfrm>
            </p:grpSpPr>
            <p:sp>
              <p:nvSpPr>
                <p:cNvPr id="11" name="Rectangle 80"/>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2" name="Rectangle 81"/>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3" name="Rectangle 82"/>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grpSp>
            <p:nvGrpSpPr>
              <p:cNvPr id="14" name="Group 9"/>
              <p:cNvGrpSpPr/>
              <p:nvPr/>
            </p:nvGrpSpPr>
            <p:grpSpPr bwMode="auto">
              <a:xfrm rot="10800000">
                <a:off x="6629400" y="0"/>
                <a:ext cx="2514600" cy="6858000"/>
                <a:chOff x="0" y="0"/>
                <a:chExt cx="2514600" cy="6858000"/>
              </a:xfrm>
            </p:grpSpPr>
            <p:sp>
              <p:nvSpPr>
                <p:cNvPr id="15" name="Rectangle 77"/>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6" name="Rectangle 78"/>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7" name="Rectangle 79"/>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18" name="Rectangle 74"/>
              <p:cNvSpPr/>
              <p:nvPr/>
            </p:nvSpPr>
            <p:spPr bwMode="auto">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9" name="Rectangle 75"/>
              <p:cNvSpPr/>
              <p:nvPr/>
            </p:nvSpPr>
            <p:spPr bwMode="auto">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0" name="Rectangle 76"/>
              <p:cNvSpPr/>
              <p:nvPr/>
            </p:nvSpPr>
            <p:spPr bwMode="auto">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21" name="Freeform 46"/>
            <p:cNvSpPr/>
            <p:nvPr/>
          </p:nvSpPr>
          <p:spPr bwMode="auto">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extrusionOk="0">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2" name="Freeform 47"/>
            <p:cNvSpPr/>
            <p:nvPr/>
          </p:nvSpPr>
          <p:spPr bwMode="auto">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extrusionOk="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3" name="Freeform 48"/>
            <p:cNvSpPr/>
            <p:nvPr/>
          </p:nvSpPr>
          <p:spPr bwMode="auto">
            <a:xfrm>
              <a:off x="-23750"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extrusionOk="0">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4" name="Freeform 49"/>
            <p:cNvSpPr/>
            <p:nvPr/>
          </p:nvSpPr>
          <p:spPr bwMode="auto">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extrusionOk="0">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5" name="Freeform 50"/>
            <p:cNvSpPr/>
            <p:nvPr/>
          </p:nvSpPr>
          <p:spPr bwMode="auto">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extrusionOk="0">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6" name="Hexagon 51"/>
            <p:cNvSpPr/>
            <p:nvPr/>
          </p:nvSpPr>
          <p:spPr bwMode="auto">
            <a:xfrm rot="1799998">
              <a:off x="2996165" y="2859252"/>
              <a:ext cx="1601400" cy="1388235"/>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7" name="Hexagon 52"/>
            <p:cNvSpPr/>
            <p:nvPr/>
          </p:nvSpPr>
          <p:spPr bwMode="auto">
            <a:xfrm rot="1799998">
              <a:off x="3720065" y="4126078"/>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8" name="Hexagon 53"/>
            <p:cNvSpPr/>
            <p:nvPr/>
          </p:nvSpPr>
          <p:spPr bwMode="auto">
            <a:xfrm rot="1799998">
              <a:off x="3729591" y="1592427"/>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9" name="Hexagon 54"/>
            <p:cNvSpPr/>
            <p:nvPr/>
          </p:nvSpPr>
          <p:spPr bwMode="auto">
            <a:xfrm rot="1799998">
              <a:off x="2977115" y="325603"/>
              <a:ext cx="1601400" cy="1388235"/>
            </a:xfrm>
            <a:prstGeom prst="hexagon">
              <a:avLst>
                <a:gd name="adj" fmla="val 28544"/>
                <a:gd name="vf" fmla="val 115470"/>
              </a:avLst>
            </a:prstGeom>
            <a:solidFill>
              <a:schemeClr val="bg1">
                <a:alpha val="3999"/>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0" name="Hexagon 55"/>
            <p:cNvSpPr/>
            <p:nvPr/>
          </p:nvSpPr>
          <p:spPr bwMode="auto">
            <a:xfrm rot="1799998">
              <a:off x="4463014" y="5383378"/>
              <a:ext cx="1601400" cy="1388235"/>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1" name="Freeform 58"/>
            <p:cNvSpPr/>
            <p:nvPr/>
          </p:nvSpPr>
          <p:spPr bwMode="auto">
            <a:xfrm rot="1799998">
              <a:off x="-382404" y="4201528"/>
              <a:ext cx="1261499" cy="138823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extrusionOk="0">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2" name="Hexagon 59"/>
            <p:cNvSpPr/>
            <p:nvPr/>
          </p:nvSpPr>
          <p:spPr bwMode="auto">
            <a:xfrm rot="1799998">
              <a:off x="24365" y="5402429"/>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3" name="Hexagon 61"/>
            <p:cNvSpPr/>
            <p:nvPr/>
          </p:nvSpPr>
          <p:spPr bwMode="auto">
            <a:xfrm rot="1799998">
              <a:off x="52941" y="2849728"/>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4" name="Hexagon 62"/>
            <p:cNvSpPr/>
            <p:nvPr/>
          </p:nvSpPr>
          <p:spPr bwMode="auto">
            <a:xfrm rot="1799998">
              <a:off x="776840" y="4126077"/>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5" name="Hexagon 63"/>
            <p:cNvSpPr/>
            <p:nvPr/>
          </p:nvSpPr>
          <p:spPr bwMode="auto">
            <a:xfrm rot="1799998">
              <a:off x="1510264" y="5411953"/>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6" name="Hexagon 64"/>
            <p:cNvSpPr/>
            <p:nvPr/>
          </p:nvSpPr>
          <p:spPr bwMode="auto">
            <a:xfrm rot="1799998">
              <a:off x="1529316" y="2859252"/>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7" name="Hexagon 65"/>
            <p:cNvSpPr/>
            <p:nvPr/>
          </p:nvSpPr>
          <p:spPr bwMode="auto">
            <a:xfrm rot="1799998">
              <a:off x="795890" y="1563853"/>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8" name="Hexagon 66"/>
            <p:cNvSpPr/>
            <p:nvPr/>
          </p:nvSpPr>
          <p:spPr bwMode="auto">
            <a:xfrm rot="1799998">
              <a:off x="6806166" y="4145128"/>
              <a:ext cx="1601400" cy="1388235"/>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9" name="Hexagon 67"/>
            <p:cNvSpPr/>
            <p:nvPr/>
          </p:nvSpPr>
          <p:spPr bwMode="auto">
            <a:xfrm rot="1799998">
              <a:off x="7549116" y="5421479"/>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0" name="Hexagon 68"/>
            <p:cNvSpPr/>
            <p:nvPr/>
          </p:nvSpPr>
          <p:spPr bwMode="auto">
            <a:xfrm rot="1799998">
              <a:off x="7549117" y="2868778"/>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1" name="Freeform 69"/>
            <p:cNvSpPr/>
            <p:nvPr/>
          </p:nvSpPr>
          <p:spPr bwMode="auto">
            <a:xfrm rot="1799998">
              <a:off x="8306521" y="4055629"/>
              <a:ext cx="1243407" cy="138823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extrusionOk="0">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3999"/>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2" name="Freeform 70"/>
            <p:cNvSpPr/>
            <p:nvPr/>
          </p:nvSpPr>
          <p:spPr bwMode="auto">
            <a:xfrm rot="1799998">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extrusionOk="0">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43" name="Rectangle 45"/>
          <p:cNvSpPr/>
          <p:nvPr/>
        </p:nvSpPr>
        <p:spPr bwMode="auto">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4" name="Rectangle 56"/>
          <p:cNvSpPr/>
          <p:nvPr/>
        </p:nvSpPr>
        <p:spPr bwMode="auto">
          <a:xfrm>
            <a:off x="4649096" y="-21510"/>
            <a:ext cx="3505199"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5" name="Date Placeholder 4"/>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46" name="Slide Number Placeholder 6"/>
          <p:cNvSpPr>
            <a:spLocks noGrp="1"/>
          </p:cNvSpPr>
          <p:nvPr>
            <p:ph type="sldNum" sz="quarter" idx="12"/>
          </p:nvPr>
        </p:nvSpPr>
        <p:spPr bwMode="auto"/>
        <p:txBody>
          <a:bodyPr/>
          <a:lstStyle/>
          <a:p>
            <a:pPr>
              <a:defRPr/>
            </a:pPr>
            <a:fld id="{B19B0651-EE4F-4900-A07F-96A6BFA9D0F0}" type="slidenum">
              <a:rPr/>
              <a:pPr>
                <a:defRPr/>
              </a:pPr>
              <a:t>‹#›</a:t>
            </a:fld>
            <a:endParaRPr lang="ru-RU"/>
          </a:p>
        </p:txBody>
      </p:sp>
      <p:sp>
        <p:nvSpPr>
          <p:cNvPr id="47" name="Rectangle 57"/>
          <p:cNvSpPr/>
          <p:nvPr/>
        </p:nvSpPr>
        <p:spPr bwMode="auto">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8" name="Content Placeholder 2"/>
          <p:cNvSpPr>
            <a:spLocks noGrp="1"/>
          </p:cNvSpPr>
          <p:nvPr>
            <p:ph idx="1"/>
          </p:nvPr>
        </p:nvSpPr>
        <p:spPr bwMode="auto">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endParaRPr lang="en-US"/>
          </a:p>
        </p:txBody>
      </p:sp>
      <p:sp>
        <p:nvSpPr>
          <p:cNvPr id="49" name="Rectangle 60"/>
          <p:cNvSpPr/>
          <p:nvPr/>
        </p:nvSpPr>
        <p:spPr bwMode="auto">
          <a:xfrm>
            <a:off x="4650889" y="6088284"/>
            <a:ext cx="3505199"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50" name="Footer Placeholder 5"/>
          <p:cNvSpPr>
            <a:spLocks noGrp="1"/>
          </p:cNvSpPr>
          <p:nvPr>
            <p:ph type="ftr" sz="quarter" idx="11"/>
          </p:nvPr>
        </p:nvSpPr>
        <p:spPr bwMode="auto">
          <a:xfrm>
            <a:off x="4641447" y="5724835"/>
            <a:ext cx="3493664" cy="365125"/>
          </a:xfrm>
        </p:spPr>
        <p:txBody>
          <a:bodyPr>
            <a:normAutofit/>
          </a:bodyPr>
          <a:lstStyle/>
          <a:p>
            <a:pPr>
              <a:defRPr/>
            </a:pPr>
            <a:endParaRPr lang="ru-RU"/>
          </a:p>
        </p:txBody>
      </p:sp>
      <p:sp>
        <p:nvSpPr>
          <p:cNvPr id="51" name="Title 1"/>
          <p:cNvSpPr>
            <a:spLocks noGrp="1"/>
          </p:cNvSpPr>
          <p:nvPr>
            <p:ph type="title"/>
          </p:nvPr>
        </p:nvSpPr>
        <p:spPr bwMode="auto">
          <a:xfrm>
            <a:off x="4739833" y="2657434"/>
            <a:ext cx="3304572" cy="1463153"/>
          </a:xfrm>
        </p:spPr>
        <p:txBody>
          <a:bodyPr anchor="b">
            <a:normAutofit/>
          </a:bodyPr>
          <a:lstStyle>
            <a:lvl1pPr algn="l">
              <a:defRPr sz="2800" b="0"/>
            </a:lvl1pPr>
          </a:lstStyle>
          <a:p>
            <a:pPr>
              <a:defRPr/>
            </a:pPr>
            <a:r>
              <a:rPr lang="ru-RU"/>
              <a:t>Образец заголовка</a:t>
            </a:r>
            <a:endParaRPr lang="en-US"/>
          </a:p>
        </p:txBody>
      </p:sp>
      <p:sp>
        <p:nvSpPr>
          <p:cNvPr id="52" name="Text Placeholder 3"/>
          <p:cNvSpPr>
            <a:spLocks noGrp="1"/>
          </p:cNvSpPr>
          <p:nvPr>
            <p:ph type="body" sz="half" idx="2"/>
          </p:nvPr>
        </p:nvSpPr>
        <p:spPr bwMode="auto">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ru-RU"/>
              <a:t>Образец текста</a:t>
            </a:r>
            <a:endParaRPr/>
          </a:p>
        </p:txBody>
      </p:sp>
    </p:spTree>
  </p:cSld>
  <p:clrMapOvr>
    <a:masterClrMapping/>
  </p:clrMapOvr>
  <p:hf/>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userDrawn="1">
  <p:cSld name="Рисунок с подписью">
    <p:spTree>
      <p:nvGrpSpPr>
        <p:cNvPr id="1" name=""/>
        <p:cNvGrpSpPr/>
        <p:nvPr/>
      </p:nvGrpSpPr>
      <p:grpSpPr bwMode="auto">
        <a:xfrm>
          <a:off x="0" y="0"/>
          <a:ext cx="0" cy="0"/>
          <a:chOff x="0" y="0"/>
          <a:chExt cx="0" cy="0"/>
        </a:xfrm>
      </p:grpSpPr>
      <p:grpSp>
        <p:nvGrpSpPr>
          <p:cNvPr id="4" name="Group 43"/>
          <p:cNvGrpSpPr/>
          <p:nvPr/>
        </p:nvGrpSpPr>
        <p:grpSpPr bwMode="auto">
          <a:xfrm>
            <a:off x="-382404" y="0"/>
            <a:ext cx="9932332" cy="6858000"/>
            <a:chOff x="-382404" y="0"/>
            <a:chExt cx="9932332" cy="6858000"/>
          </a:xfrm>
        </p:grpSpPr>
        <p:grpSp>
          <p:nvGrpSpPr>
            <p:cNvPr id="5" name="Group 44"/>
            <p:cNvGrpSpPr/>
            <p:nvPr/>
          </p:nvGrpSpPr>
          <p:grpSpPr bwMode="auto">
            <a:xfrm>
              <a:off x="0" y="0"/>
              <a:ext cx="9144000" cy="6858000"/>
              <a:chOff x="0" y="0"/>
              <a:chExt cx="9144000" cy="6858000"/>
            </a:xfrm>
          </p:grpSpPr>
          <p:grpSp>
            <p:nvGrpSpPr>
              <p:cNvPr id="6" name="Group 4"/>
              <p:cNvGrpSpPr/>
              <p:nvPr/>
            </p:nvGrpSpPr>
            <p:grpSpPr bwMode="auto">
              <a:xfrm>
                <a:off x="0" y="0"/>
                <a:ext cx="2514600" cy="6858000"/>
                <a:chOff x="0" y="0"/>
                <a:chExt cx="2514600" cy="6858000"/>
              </a:xfrm>
            </p:grpSpPr>
            <p:sp>
              <p:nvSpPr>
                <p:cNvPr id="7" name="Rectangle 86"/>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8" name="Rectangle 2"/>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9" name="Rectangle 3"/>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grpSp>
            <p:nvGrpSpPr>
              <p:cNvPr id="10" name="Group 5"/>
              <p:cNvGrpSpPr/>
              <p:nvPr/>
            </p:nvGrpSpPr>
            <p:grpSpPr bwMode="auto">
              <a:xfrm>
                <a:off x="422910" y="0"/>
                <a:ext cx="2514600" cy="6858000"/>
                <a:chOff x="0" y="0"/>
                <a:chExt cx="2514600" cy="6858000"/>
              </a:xfrm>
            </p:grpSpPr>
            <p:sp>
              <p:nvSpPr>
                <p:cNvPr id="11" name="Rectangle 83"/>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2" name="Rectangle 84"/>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3" name="Rectangle 85"/>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grpSp>
            <p:nvGrpSpPr>
              <p:cNvPr id="14" name="Group 9"/>
              <p:cNvGrpSpPr/>
              <p:nvPr/>
            </p:nvGrpSpPr>
            <p:grpSpPr bwMode="auto">
              <a:xfrm rot="10800000">
                <a:off x="6629400" y="0"/>
                <a:ext cx="2514600" cy="6858000"/>
                <a:chOff x="0" y="0"/>
                <a:chExt cx="2514600" cy="6858000"/>
              </a:xfrm>
            </p:grpSpPr>
            <p:sp>
              <p:nvSpPr>
                <p:cNvPr id="15" name="Rectangle 80"/>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6" name="Rectangle 81"/>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7" name="Rectangle 82"/>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18" name="Rectangle 77"/>
              <p:cNvSpPr/>
              <p:nvPr/>
            </p:nvSpPr>
            <p:spPr bwMode="auto">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9" name="Rectangle 78"/>
              <p:cNvSpPr/>
              <p:nvPr/>
            </p:nvSpPr>
            <p:spPr bwMode="auto">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0" name="Rectangle 79"/>
              <p:cNvSpPr/>
              <p:nvPr/>
            </p:nvSpPr>
            <p:spPr bwMode="auto">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21" name="Freeform 45"/>
            <p:cNvSpPr/>
            <p:nvPr/>
          </p:nvSpPr>
          <p:spPr bwMode="auto">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extrusionOk="0">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2" name="Freeform 46"/>
            <p:cNvSpPr/>
            <p:nvPr/>
          </p:nvSpPr>
          <p:spPr bwMode="auto">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extrusionOk="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3" name="Freeform 47"/>
            <p:cNvSpPr/>
            <p:nvPr/>
          </p:nvSpPr>
          <p:spPr bwMode="auto">
            <a:xfrm>
              <a:off x="-23750"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extrusionOk="0">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4" name="Freeform 48"/>
            <p:cNvSpPr/>
            <p:nvPr/>
          </p:nvSpPr>
          <p:spPr bwMode="auto">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extrusionOk="0">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5" name="Freeform 49"/>
            <p:cNvSpPr/>
            <p:nvPr/>
          </p:nvSpPr>
          <p:spPr bwMode="auto">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extrusionOk="0">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6" name="Hexagon 50"/>
            <p:cNvSpPr/>
            <p:nvPr/>
          </p:nvSpPr>
          <p:spPr bwMode="auto">
            <a:xfrm rot="1799998">
              <a:off x="2996165" y="2859252"/>
              <a:ext cx="1601400" cy="1388235"/>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7" name="Hexagon 51"/>
            <p:cNvSpPr/>
            <p:nvPr/>
          </p:nvSpPr>
          <p:spPr bwMode="auto">
            <a:xfrm rot="1799998">
              <a:off x="3720065" y="4126078"/>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8" name="Hexagon 59"/>
            <p:cNvSpPr/>
            <p:nvPr/>
          </p:nvSpPr>
          <p:spPr bwMode="auto">
            <a:xfrm rot="1799998">
              <a:off x="3729591" y="1592427"/>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9" name="Hexagon 60"/>
            <p:cNvSpPr/>
            <p:nvPr/>
          </p:nvSpPr>
          <p:spPr bwMode="auto">
            <a:xfrm rot="1799998">
              <a:off x="2977115" y="325603"/>
              <a:ext cx="1601400" cy="1388235"/>
            </a:xfrm>
            <a:prstGeom prst="hexagon">
              <a:avLst>
                <a:gd name="adj" fmla="val 28544"/>
                <a:gd name="vf" fmla="val 115470"/>
              </a:avLst>
            </a:prstGeom>
            <a:solidFill>
              <a:schemeClr val="bg1">
                <a:alpha val="3999"/>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0" name="Hexagon 61"/>
            <p:cNvSpPr/>
            <p:nvPr/>
          </p:nvSpPr>
          <p:spPr bwMode="auto">
            <a:xfrm rot="1799998">
              <a:off x="4463014" y="5383378"/>
              <a:ext cx="1601400" cy="1388235"/>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1" name="Freeform 62"/>
            <p:cNvSpPr/>
            <p:nvPr/>
          </p:nvSpPr>
          <p:spPr bwMode="auto">
            <a:xfrm rot="1799998">
              <a:off x="-382404" y="4201528"/>
              <a:ext cx="1261499" cy="138823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extrusionOk="0">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2" name="Hexagon 63"/>
            <p:cNvSpPr/>
            <p:nvPr/>
          </p:nvSpPr>
          <p:spPr bwMode="auto">
            <a:xfrm rot="1799998">
              <a:off x="24365" y="5402429"/>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3" name="Hexagon 64"/>
            <p:cNvSpPr/>
            <p:nvPr/>
          </p:nvSpPr>
          <p:spPr bwMode="auto">
            <a:xfrm rot="1799998">
              <a:off x="52941" y="2849728"/>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4" name="Hexagon 65"/>
            <p:cNvSpPr/>
            <p:nvPr/>
          </p:nvSpPr>
          <p:spPr bwMode="auto">
            <a:xfrm rot="1799998">
              <a:off x="776840" y="4126077"/>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5" name="Hexagon 66"/>
            <p:cNvSpPr/>
            <p:nvPr/>
          </p:nvSpPr>
          <p:spPr bwMode="auto">
            <a:xfrm rot="1799998">
              <a:off x="1510264" y="5411953"/>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6" name="Hexagon 67"/>
            <p:cNvSpPr/>
            <p:nvPr/>
          </p:nvSpPr>
          <p:spPr bwMode="auto">
            <a:xfrm rot="1799998">
              <a:off x="1529316" y="2859252"/>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7" name="Hexagon 68"/>
            <p:cNvSpPr/>
            <p:nvPr/>
          </p:nvSpPr>
          <p:spPr bwMode="auto">
            <a:xfrm rot="1799998">
              <a:off x="795890" y="1563853"/>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8" name="Hexagon 69"/>
            <p:cNvSpPr/>
            <p:nvPr/>
          </p:nvSpPr>
          <p:spPr bwMode="auto">
            <a:xfrm rot="1799998">
              <a:off x="6806166" y="4145128"/>
              <a:ext cx="1601400" cy="1388235"/>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9" name="Hexagon 70"/>
            <p:cNvSpPr/>
            <p:nvPr/>
          </p:nvSpPr>
          <p:spPr bwMode="auto">
            <a:xfrm rot="1799998">
              <a:off x="7549116" y="5421479"/>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0" name="Hexagon 71"/>
            <p:cNvSpPr/>
            <p:nvPr/>
          </p:nvSpPr>
          <p:spPr bwMode="auto">
            <a:xfrm rot="1799998">
              <a:off x="7549117" y="2868778"/>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1" name="Freeform 72"/>
            <p:cNvSpPr/>
            <p:nvPr/>
          </p:nvSpPr>
          <p:spPr bwMode="auto">
            <a:xfrm rot="1799998">
              <a:off x="8306521" y="4055629"/>
              <a:ext cx="1243407" cy="138823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extrusionOk="0">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3999"/>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2" name="Freeform 73"/>
            <p:cNvSpPr/>
            <p:nvPr/>
          </p:nvSpPr>
          <p:spPr bwMode="auto">
            <a:xfrm rot="1799998">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extrusionOk="0">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43" name="Rectangle 93"/>
          <p:cNvSpPr/>
          <p:nvPr/>
        </p:nvSpPr>
        <p:spPr bwMode="auto">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4" name="Rectangle 100"/>
          <p:cNvSpPr/>
          <p:nvPr/>
        </p:nvSpPr>
        <p:spPr bwMode="auto">
          <a:xfrm>
            <a:off x="4649096" y="-21510"/>
            <a:ext cx="3505199"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5" name="Rectangle 101"/>
          <p:cNvSpPr/>
          <p:nvPr/>
        </p:nvSpPr>
        <p:spPr bwMode="auto">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6" name="Rectangle 104"/>
          <p:cNvSpPr/>
          <p:nvPr/>
        </p:nvSpPr>
        <p:spPr bwMode="auto">
          <a:xfrm>
            <a:off x="4650889" y="6088284"/>
            <a:ext cx="3505199"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7" name="Title 1"/>
          <p:cNvSpPr>
            <a:spLocks noGrp="1"/>
          </p:cNvSpPr>
          <p:nvPr>
            <p:ph type="title"/>
          </p:nvPr>
        </p:nvSpPr>
        <p:spPr bwMode="auto">
          <a:xfrm>
            <a:off x="4734424" y="2660904"/>
            <a:ext cx="3300984" cy="1463040"/>
          </a:xfrm>
        </p:spPr>
        <p:txBody>
          <a:bodyPr anchor="b">
            <a:normAutofit/>
          </a:bodyPr>
          <a:lstStyle>
            <a:lvl1pPr algn="l">
              <a:defRPr sz="2800" b="0"/>
            </a:lvl1pPr>
          </a:lstStyle>
          <a:p>
            <a:pPr>
              <a:defRPr/>
            </a:pPr>
            <a:r>
              <a:rPr lang="ru-RU"/>
              <a:t>Образец заголовка</a:t>
            </a:r>
            <a:endParaRPr lang="en-US"/>
          </a:p>
        </p:txBody>
      </p:sp>
      <p:sp>
        <p:nvSpPr>
          <p:cNvPr id="48" name="Picture Placeholder 2"/>
          <p:cNvSpPr>
            <a:spLocks noGrp="1"/>
          </p:cNvSpPr>
          <p:nvPr>
            <p:ph type="pic" idx="1"/>
          </p:nvPr>
        </p:nvSpPr>
        <p:spPr bwMode="auto">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ru-RU"/>
              <a:t>Вставка рисунка</a:t>
            </a:r>
            <a:endParaRPr lang="en-US"/>
          </a:p>
        </p:txBody>
      </p:sp>
      <p:sp>
        <p:nvSpPr>
          <p:cNvPr id="49" name="Text Placeholder 3"/>
          <p:cNvSpPr>
            <a:spLocks noGrp="1"/>
          </p:cNvSpPr>
          <p:nvPr>
            <p:ph type="body" sz="half" idx="2"/>
          </p:nvPr>
        </p:nvSpPr>
        <p:spPr bwMode="auto">
          <a:xfrm>
            <a:off x="4734630" y="4133088"/>
            <a:ext cx="3300572"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ru-RU"/>
              <a:t>Образец текста</a:t>
            </a:r>
            <a:endParaRPr/>
          </a:p>
        </p:txBody>
      </p:sp>
      <p:sp>
        <p:nvSpPr>
          <p:cNvPr id="50" name="Date Placeholder 4"/>
          <p:cNvSpPr>
            <a:spLocks noGrp="1"/>
          </p:cNvSpPr>
          <p:nvPr>
            <p:ph type="dt" sz="half" idx="10"/>
          </p:nvPr>
        </p:nvSpPr>
        <p:spPr bwMode="auto"/>
        <p:txBody>
          <a:bodyPr/>
          <a:lstStyle/>
          <a:p>
            <a:pPr>
              <a:defRPr/>
            </a:pPr>
            <a:fld id="{B4C71EC6-210F-42DE-9C53-41977AD35B3D}" type="datetimeFigureOut">
              <a:rPr lang="ru-RU"/>
              <a:pPr>
                <a:defRPr/>
              </a:pPr>
              <a:t>11.12.2023</a:t>
            </a:fld>
            <a:endParaRPr lang="ru-RU"/>
          </a:p>
        </p:txBody>
      </p:sp>
      <p:sp>
        <p:nvSpPr>
          <p:cNvPr id="51" name="Footer Placeholder 5"/>
          <p:cNvSpPr>
            <a:spLocks noGrp="1"/>
          </p:cNvSpPr>
          <p:nvPr>
            <p:ph type="ftr" sz="quarter" idx="11"/>
          </p:nvPr>
        </p:nvSpPr>
        <p:spPr bwMode="auto">
          <a:xfrm>
            <a:off x="4641447" y="5724835"/>
            <a:ext cx="3493664" cy="365125"/>
          </a:xfrm>
        </p:spPr>
        <p:txBody>
          <a:bodyPr>
            <a:normAutofit/>
          </a:bodyPr>
          <a:lstStyle/>
          <a:p>
            <a:pPr>
              <a:defRPr/>
            </a:pPr>
            <a:endParaRPr lang="ru-RU"/>
          </a:p>
        </p:txBody>
      </p:sp>
      <p:sp>
        <p:nvSpPr>
          <p:cNvPr id="52" name="Slide Number Placeholder 6"/>
          <p:cNvSpPr>
            <a:spLocks noGrp="1"/>
          </p:cNvSpPr>
          <p:nvPr>
            <p:ph type="sldNum" sz="quarter" idx="12"/>
          </p:nvPr>
        </p:nvSpPr>
        <p:spPr bwMode="auto"/>
        <p:txBody>
          <a:bodyPr/>
          <a:lstStyle/>
          <a:p>
            <a:pPr>
              <a:defRPr/>
            </a:pPr>
            <a:fld id="{B19B0651-EE4F-4900-A07F-96A6BFA9D0F0}" type="slidenum">
              <a:rPr/>
              <a:pPr>
                <a:defRPr/>
              </a:pPr>
              <a:t>‹#›</a:t>
            </a:fld>
            <a:endParaRPr lang="ru-RU"/>
          </a:p>
        </p:txBody>
      </p:sp>
    </p:spTree>
  </p:cSld>
  <p:clrMapOvr>
    <a:masterClrMapping/>
  </p:clrMapOvr>
  <p:hf/>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bwMode="auto">
        <a:xfrm>
          <a:off x="0" y="0"/>
          <a:ext cx="0" cy="0"/>
          <a:chOff x="0" y="0"/>
          <a:chExt cx="0" cy="0"/>
        </a:xfrm>
      </p:grpSpPr>
      <p:grpSp>
        <p:nvGrpSpPr>
          <p:cNvPr id="4" name="Group 41"/>
          <p:cNvGrpSpPr/>
          <p:nvPr/>
        </p:nvGrpSpPr>
        <p:grpSpPr bwMode="auto">
          <a:xfrm>
            <a:off x="-304800" y="0"/>
            <a:ext cx="9932332" cy="6858000"/>
            <a:chOff x="-382404" y="0"/>
            <a:chExt cx="9932332" cy="6858000"/>
          </a:xfrm>
        </p:grpSpPr>
        <p:grpSp>
          <p:nvGrpSpPr>
            <p:cNvPr id="5" name="Group 44"/>
            <p:cNvGrpSpPr/>
            <p:nvPr/>
          </p:nvGrpSpPr>
          <p:grpSpPr bwMode="auto">
            <a:xfrm>
              <a:off x="0" y="0"/>
              <a:ext cx="9144000" cy="6858000"/>
              <a:chOff x="0" y="0"/>
              <a:chExt cx="9144000" cy="6858000"/>
            </a:xfrm>
          </p:grpSpPr>
          <p:grpSp>
            <p:nvGrpSpPr>
              <p:cNvPr id="6" name="Group 4"/>
              <p:cNvGrpSpPr/>
              <p:nvPr/>
            </p:nvGrpSpPr>
            <p:grpSpPr bwMode="auto">
              <a:xfrm>
                <a:off x="0" y="0"/>
                <a:ext cx="2514600" cy="6858000"/>
                <a:chOff x="0" y="0"/>
                <a:chExt cx="2514600" cy="6858000"/>
              </a:xfrm>
            </p:grpSpPr>
            <p:sp>
              <p:nvSpPr>
                <p:cNvPr id="7" name="Rectangle 112"/>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8" name="Rectangle 2"/>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9" name="Rectangle 3"/>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grpSp>
            <p:nvGrpSpPr>
              <p:cNvPr id="10" name="Group 5"/>
              <p:cNvGrpSpPr/>
              <p:nvPr/>
            </p:nvGrpSpPr>
            <p:grpSpPr bwMode="auto">
              <a:xfrm>
                <a:off x="422910" y="0"/>
                <a:ext cx="2514600" cy="6858000"/>
                <a:chOff x="0" y="0"/>
                <a:chExt cx="2514600" cy="6858000"/>
              </a:xfrm>
            </p:grpSpPr>
            <p:sp>
              <p:nvSpPr>
                <p:cNvPr id="11" name="Rectangle 109"/>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2" name="Rectangle 110"/>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3" name="Rectangle 111"/>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grpSp>
            <p:nvGrpSpPr>
              <p:cNvPr id="14" name="Group 9"/>
              <p:cNvGrpSpPr/>
              <p:nvPr/>
            </p:nvGrpSpPr>
            <p:grpSpPr bwMode="auto">
              <a:xfrm rot="10800000">
                <a:off x="6629400" y="0"/>
                <a:ext cx="2514600" cy="6858000"/>
                <a:chOff x="0" y="0"/>
                <a:chExt cx="2514600" cy="6858000"/>
              </a:xfrm>
            </p:grpSpPr>
            <p:sp>
              <p:nvSpPr>
                <p:cNvPr id="15" name="Rectangle 106"/>
                <p:cNvSpPr/>
                <p:nvPr/>
              </p:nvSpPr>
              <p:spPr bwMode="auto">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6" name="Rectangle 107"/>
                <p:cNvSpPr/>
                <p:nvPr/>
              </p:nvSpPr>
              <p:spPr bwMode="auto">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7" name="Rectangle 108"/>
                <p:cNvSpPr/>
                <p:nvPr/>
              </p:nvSpPr>
              <p:spPr bwMode="auto">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18" name="Rectangle 103"/>
              <p:cNvSpPr/>
              <p:nvPr/>
            </p:nvSpPr>
            <p:spPr bwMode="auto">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19" name="Rectangle 104"/>
              <p:cNvSpPr/>
              <p:nvPr/>
            </p:nvSpPr>
            <p:spPr bwMode="auto">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0" name="Rectangle 105"/>
              <p:cNvSpPr/>
              <p:nvPr/>
            </p:nvSpPr>
            <p:spPr bwMode="auto">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21" name="Freeform 43"/>
            <p:cNvSpPr/>
            <p:nvPr/>
          </p:nvSpPr>
          <p:spPr bwMode="auto">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extrusionOk="0">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2" name="Freeform 44"/>
            <p:cNvSpPr/>
            <p:nvPr/>
          </p:nvSpPr>
          <p:spPr bwMode="auto">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extrusionOk="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3" name="Freeform 45"/>
            <p:cNvSpPr/>
            <p:nvPr/>
          </p:nvSpPr>
          <p:spPr bwMode="auto">
            <a:xfrm>
              <a:off x="-23750"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extrusionOk="0">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4" name="Freeform 46"/>
            <p:cNvSpPr/>
            <p:nvPr/>
          </p:nvSpPr>
          <p:spPr bwMode="auto">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extrusionOk="0">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5" name="Freeform 48"/>
            <p:cNvSpPr/>
            <p:nvPr/>
          </p:nvSpPr>
          <p:spPr bwMode="auto">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extrusionOk="0">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defRPr/>
              </a:pPr>
              <a:endParaRPr lang="en-US"/>
            </a:p>
          </p:txBody>
        </p:sp>
        <p:sp>
          <p:nvSpPr>
            <p:cNvPr id="26" name="Hexagon 49"/>
            <p:cNvSpPr/>
            <p:nvPr/>
          </p:nvSpPr>
          <p:spPr bwMode="auto">
            <a:xfrm rot="1799998">
              <a:off x="2996165" y="2859252"/>
              <a:ext cx="1601400" cy="1388235"/>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7" name="Hexagon 50"/>
            <p:cNvSpPr/>
            <p:nvPr/>
          </p:nvSpPr>
          <p:spPr bwMode="auto">
            <a:xfrm rot="1799998">
              <a:off x="3720065" y="4126078"/>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8" name="Hexagon 51"/>
            <p:cNvSpPr/>
            <p:nvPr/>
          </p:nvSpPr>
          <p:spPr bwMode="auto">
            <a:xfrm rot="1799998">
              <a:off x="3729591" y="1592427"/>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29" name="Hexagon 52"/>
            <p:cNvSpPr/>
            <p:nvPr/>
          </p:nvSpPr>
          <p:spPr bwMode="auto">
            <a:xfrm rot="1799998">
              <a:off x="2977115" y="325603"/>
              <a:ext cx="1601400" cy="1388235"/>
            </a:xfrm>
            <a:prstGeom prst="hexagon">
              <a:avLst>
                <a:gd name="adj" fmla="val 28544"/>
                <a:gd name="vf" fmla="val 115470"/>
              </a:avLst>
            </a:prstGeom>
            <a:solidFill>
              <a:schemeClr val="bg1">
                <a:alpha val="3999"/>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0" name="Hexagon 53"/>
            <p:cNvSpPr/>
            <p:nvPr/>
          </p:nvSpPr>
          <p:spPr bwMode="auto">
            <a:xfrm rot="1799998">
              <a:off x="4463014" y="5383378"/>
              <a:ext cx="1601400" cy="1388235"/>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1" name="Freeform 54"/>
            <p:cNvSpPr/>
            <p:nvPr/>
          </p:nvSpPr>
          <p:spPr bwMode="auto">
            <a:xfrm rot="1799998">
              <a:off x="-382404" y="4201528"/>
              <a:ext cx="1261499" cy="138823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extrusionOk="0">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2" name="Hexagon 55"/>
            <p:cNvSpPr/>
            <p:nvPr/>
          </p:nvSpPr>
          <p:spPr bwMode="auto">
            <a:xfrm rot="1799998">
              <a:off x="24365" y="5402429"/>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3" name="Hexagon 56"/>
            <p:cNvSpPr/>
            <p:nvPr/>
          </p:nvSpPr>
          <p:spPr bwMode="auto">
            <a:xfrm rot="1799998">
              <a:off x="52941" y="2849728"/>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4" name="Hexagon 57"/>
            <p:cNvSpPr/>
            <p:nvPr/>
          </p:nvSpPr>
          <p:spPr bwMode="auto">
            <a:xfrm rot="1799998">
              <a:off x="776840" y="4126077"/>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5" name="Hexagon 58"/>
            <p:cNvSpPr/>
            <p:nvPr/>
          </p:nvSpPr>
          <p:spPr bwMode="auto">
            <a:xfrm rot="1799998">
              <a:off x="1510264" y="5411953"/>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6" name="Hexagon 59"/>
            <p:cNvSpPr/>
            <p:nvPr/>
          </p:nvSpPr>
          <p:spPr bwMode="auto">
            <a:xfrm rot="1799998">
              <a:off x="1529316" y="2859252"/>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7" name="Hexagon 94"/>
            <p:cNvSpPr/>
            <p:nvPr/>
          </p:nvSpPr>
          <p:spPr bwMode="auto">
            <a:xfrm rot="1799998">
              <a:off x="795890" y="1563853"/>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8" name="Hexagon 95"/>
            <p:cNvSpPr/>
            <p:nvPr/>
          </p:nvSpPr>
          <p:spPr bwMode="auto">
            <a:xfrm rot="1799998">
              <a:off x="6806166" y="4145128"/>
              <a:ext cx="1601400" cy="1388235"/>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39" name="Hexagon 96"/>
            <p:cNvSpPr/>
            <p:nvPr/>
          </p:nvSpPr>
          <p:spPr bwMode="auto">
            <a:xfrm rot="1799998">
              <a:off x="7549116" y="5421479"/>
              <a:ext cx="1601400" cy="1388235"/>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0" name="Hexagon 97"/>
            <p:cNvSpPr/>
            <p:nvPr/>
          </p:nvSpPr>
          <p:spPr bwMode="auto">
            <a:xfrm rot="1799998">
              <a:off x="7549117" y="2868778"/>
              <a:ext cx="1601400" cy="1388235"/>
            </a:xfrm>
            <a:prstGeom prst="hexagon">
              <a:avLst>
                <a:gd name="adj" fmla="val 28544"/>
                <a:gd name="vf" fmla="val 115470"/>
              </a:avLst>
            </a:prstGeom>
            <a:solidFill>
              <a:schemeClr val="bg1">
                <a:alpha val="7000"/>
              </a:schemeClr>
            </a:solidFill>
            <a:ln w="12700">
              <a:solidFill>
                <a:schemeClr val="bg1">
                  <a:alpha val="7999"/>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1" name="Freeform 98"/>
            <p:cNvSpPr/>
            <p:nvPr/>
          </p:nvSpPr>
          <p:spPr bwMode="auto">
            <a:xfrm rot="1799998">
              <a:off x="8306521" y="4055629"/>
              <a:ext cx="1243407" cy="138823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extrusionOk="0">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3999"/>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2" name="Freeform 99"/>
            <p:cNvSpPr/>
            <p:nvPr/>
          </p:nvSpPr>
          <p:spPr bwMode="auto">
            <a:xfrm rot="1799998">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extrusionOk="0">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grpSp>
      <p:sp>
        <p:nvSpPr>
          <p:cNvPr id="43" name="Rectangle 65"/>
          <p:cNvSpPr/>
          <p:nvPr/>
        </p:nvSpPr>
        <p:spPr bwMode="auto">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4" name="Rectangle 69"/>
          <p:cNvSpPr/>
          <p:nvPr/>
        </p:nvSpPr>
        <p:spPr bwMode="auto">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5" name="Rectangle 70"/>
          <p:cNvSpPr/>
          <p:nvPr/>
        </p:nvSpPr>
        <p:spPr bwMode="auto">
          <a:xfrm>
            <a:off x="4649096" y="-21510"/>
            <a:ext cx="3505199"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sp>
        <p:nvSpPr>
          <p:cNvPr id="46" name="Title Placeholder 1"/>
          <p:cNvSpPr>
            <a:spLocks noGrp="1"/>
          </p:cNvSpPr>
          <p:nvPr>
            <p:ph type="title"/>
          </p:nvPr>
        </p:nvSpPr>
        <p:spPr bwMode="auto">
          <a:xfrm>
            <a:off x="1043490" y="1027664"/>
            <a:ext cx="7024744" cy="1143000"/>
          </a:xfrm>
          <a:prstGeom prst="rect">
            <a:avLst/>
          </a:prstGeom>
        </p:spPr>
        <p:txBody>
          <a:bodyPr vert="horz" lIns="91440" tIns="45720" rIns="91440" bIns="45720" rtlCol="0" anchor="b">
            <a:normAutofit/>
          </a:bodyPr>
          <a:lstStyle/>
          <a:p>
            <a:pPr>
              <a:defRPr/>
            </a:pPr>
            <a:r>
              <a:rPr lang="ru-RU"/>
              <a:t>Образец заголовка</a:t>
            </a:r>
            <a:endParaRPr lang="en-US"/>
          </a:p>
        </p:txBody>
      </p:sp>
      <p:sp>
        <p:nvSpPr>
          <p:cNvPr id="47" name="Text Placeholder 2"/>
          <p:cNvSpPr>
            <a:spLocks noGrp="1"/>
          </p:cNvSpPr>
          <p:nvPr>
            <p:ph type="body" idx="1"/>
          </p:nvPr>
        </p:nvSpPr>
        <p:spPr bwMode="auto">
          <a:xfrm>
            <a:off x="1043492" y="2323651"/>
            <a:ext cx="6777317" cy="3508977"/>
          </a:xfrm>
          <a:prstGeom prst="rect">
            <a:avLst/>
          </a:prstGeom>
        </p:spPr>
        <p:txBody>
          <a:bodyPr vert="horz" lIns="91440" tIns="45720" rIns="91440" bIns="45720" rtlCol="0">
            <a:normAutofit/>
          </a:bodyPr>
          <a:lstStyle/>
          <a:p>
            <a:pPr lvl="0">
              <a:defRPr/>
            </a:pPr>
            <a:r>
              <a:rPr lang="ru-RU"/>
              <a:t>Образец текста</a:t>
            </a:r>
            <a:endParaRPr/>
          </a:p>
          <a:p>
            <a:pPr lvl="1">
              <a:defRPr/>
            </a:pPr>
            <a:r>
              <a:rPr lang="ru-RU"/>
              <a:t>Второй уровень</a:t>
            </a:r>
            <a:endParaRPr/>
          </a:p>
          <a:p>
            <a:pPr lvl="2">
              <a:defRPr/>
            </a:pPr>
            <a:r>
              <a:rPr lang="ru-RU"/>
              <a:t>Третий уровень</a:t>
            </a:r>
            <a:endParaRPr/>
          </a:p>
          <a:p>
            <a:pPr lvl="3">
              <a:defRPr/>
            </a:pPr>
            <a:r>
              <a:rPr lang="ru-RU"/>
              <a:t>Четвертый уровень</a:t>
            </a:r>
            <a:endParaRPr/>
          </a:p>
          <a:p>
            <a:pPr lvl="4">
              <a:defRPr/>
            </a:pPr>
            <a:r>
              <a:rPr lang="ru-RU"/>
              <a:t>Пятый уровень</a:t>
            </a:r>
            <a:endParaRPr lang="en-US"/>
          </a:p>
        </p:txBody>
      </p:sp>
      <p:sp>
        <p:nvSpPr>
          <p:cNvPr id="48" name="Date Placeholder 3"/>
          <p:cNvSpPr>
            <a:spLocks noGrp="1"/>
          </p:cNvSpPr>
          <p:nvPr>
            <p:ph type="dt" sz="half" idx="2"/>
          </p:nvPr>
        </p:nvSpPr>
        <p:spPr bwMode="auto">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fld id="{B4C71EC6-210F-42DE-9C53-41977AD35B3D}" type="datetimeFigureOut">
              <a:rPr lang="ru-RU"/>
              <a:pPr>
                <a:defRPr/>
              </a:pPr>
              <a:t>11.12.2023</a:t>
            </a:fld>
            <a:endParaRPr lang="ru-RU"/>
          </a:p>
        </p:txBody>
      </p:sp>
      <p:sp>
        <p:nvSpPr>
          <p:cNvPr id="49" name="Footer Placeholder 4"/>
          <p:cNvSpPr>
            <a:spLocks noGrp="1"/>
          </p:cNvSpPr>
          <p:nvPr>
            <p:ph type="ftr" sz="quarter" idx="3"/>
          </p:nvPr>
        </p:nvSpPr>
        <p:spPr bwMode="auto">
          <a:xfrm>
            <a:off x="4641447"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ru-RU"/>
          </a:p>
        </p:txBody>
      </p:sp>
      <p:sp>
        <p:nvSpPr>
          <p:cNvPr id="50" name="Slide Number Placeholder 5"/>
          <p:cNvSpPr>
            <a:spLocks noGrp="1"/>
          </p:cNvSpPr>
          <p:nvPr>
            <p:ph type="sldNum" sz="quarter" idx="4"/>
          </p:nvPr>
        </p:nvSpPr>
        <p:spPr bwMode="auto">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B19B0651-EE4F-4900-A07F-96A6BFA9D0F0}" type="slidenum">
              <a:rPr/>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p:txStyles>
    <p:titleStyle>
      <a:lvl1pPr algn="l" defTabSz="914400">
        <a:spcBef>
          <a:spcPts val="0"/>
        </a:spcBef>
        <a:buNone/>
        <a:defRPr sz="4000">
          <a:solidFill>
            <a:schemeClr val="accent1"/>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p:titleStyle>
    <p:bodyStyle>
      <a:lvl1pPr marL="342900" indent="-274320" algn="l" defTabSz="914400">
        <a:spcBef>
          <a:spcPts val="0"/>
        </a:spcBef>
        <a:buClr>
          <a:schemeClr val="accent1"/>
        </a:buClr>
        <a:buSzPct val="76000"/>
        <a:buFont typeface="Wingdings 2"/>
        <a:buChar char=""/>
        <a:defRPr sz="2400">
          <a:solidFill>
            <a:schemeClr val="tx2"/>
          </a:solidFill>
          <a:latin typeface="+mn-lt"/>
          <a:ea typeface="+mn-ea"/>
          <a:cs typeface="+mn-cs"/>
        </a:defRPr>
      </a:lvl1pPr>
      <a:lvl2pPr marL="640080" indent="-274320" algn="l" defTabSz="914400">
        <a:spcBef>
          <a:spcPts val="0"/>
        </a:spcBef>
        <a:buClr>
          <a:schemeClr val="accent1"/>
        </a:buClr>
        <a:buSzPct val="76000"/>
        <a:buFont typeface="Wingdings 2"/>
        <a:buChar char=""/>
        <a:defRPr sz="2200">
          <a:solidFill>
            <a:schemeClr val="tx2"/>
          </a:solidFill>
          <a:latin typeface="+mn-lt"/>
          <a:ea typeface="+mn-ea"/>
          <a:cs typeface="+mn-cs"/>
        </a:defRPr>
      </a:lvl2pPr>
      <a:lvl3pPr marL="914400" indent="-228600" algn="l" defTabSz="914400">
        <a:spcBef>
          <a:spcPts val="0"/>
        </a:spcBef>
        <a:buClr>
          <a:schemeClr val="accent1"/>
        </a:buClr>
        <a:buSzPct val="76000"/>
        <a:buFont typeface="Wingdings 2"/>
        <a:buChar char=""/>
        <a:defRPr sz="2000">
          <a:solidFill>
            <a:schemeClr val="tx2"/>
          </a:solidFill>
          <a:latin typeface="+mn-lt"/>
          <a:ea typeface="+mn-ea"/>
          <a:cs typeface="+mn-cs"/>
        </a:defRPr>
      </a:lvl3pPr>
      <a:lvl4pPr marL="1124712" indent="-228600" algn="l" defTabSz="914400">
        <a:spcBef>
          <a:spcPts val="0"/>
        </a:spcBef>
        <a:buClr>
          <a:schemeClr val="accent1"/>
        </a:buClr>
        <a:buSzPct val="76000"/>
        <a:buFont typeface="Wingdings 2"/>
        <a:buChar char=""/>
        <a:defRPr sz="1800">
          <a:solidFill>
            <a:schemeClr val="tx2"/>
          </a:solidFill>
          <a:latin typeface="+mn-lt"/>
          <a:ea typeface="+mn-ea"/>
          <a:cs typeface="+mn-cs"/>
        </a:defRPr>
      </a:lvl4pPr>
      <a:lvl5pPr marL="1325880" indent="-228600" algn="l" defTabSz="914400">
        <a:spcBef>
          <a:spcPts val="0"/>
        </a:spcBef>
        <a:buClr>
          <a:schemeClr val="accent1"/>
        </a:buClr>
        <a:buSzPct val="76000"/>
        <a:buFont typeface="Wingdings 2"/>
        <a:buChar char=""/>
        <a:defRPr sz="1600">
          <a:solidFill>
            <a:schemeClr val="tx2"/>
          </a:solidFill>
          <a:latin typeface="+mn-lt"/>
          <a:ea typeface="+mn-ea"/>
          <a:cs typeface="+mn-cs"/>
        </a:defRPr>
      </a:lvl5pPr>
      <a:lvl6pPr marL="1517904" indent="-228600" algn="l" defTabSz="914400">
        <a:spcBef>
          <a:spcPts val="0"/>
        </a:spcBef>
        <a:buClr>
          <a:schemeClr val="accent1"/>
        </a:buClr>
        <a:buSzPct val="76000"/>
        <a:buFont typeface="Wingdings 2"/>
        <a:buChar char=""/>
        <a:defRPr sz="1400">
          <a:solidFill>
            <a:schemeClr val="tx2"/>
          </a:solidFill>
          <a:latin typeface="+mn-lt"/>
          <a:ea typeface="+mn-ea"/>
          <a:cs typeface="+mn-cs"/>
        </a:defRPr>
      </a:lvl6pPr>
      <a:lvl7pPr marL="1719072" indent="-228600" algn="l" defTabSz="914400">
        <a:spcBef>
          <a:spcPts val="0"/>
        </a:spcBef>
        <a:buClr>
          <a:schemeClr val="accent1"/>
        </a:buClr>
        <a:buSzPct val="76000"/>
        <a:buFont typeface="Wingdings 2"/>
        <a:buChar char=""/>
        <a:defRPr sz="1400">
          <a:solidFill>
            <a:schemeClr val="tx2"/>
          </a:solidFill>
          <a:latin typeface="+mn-lt"/>
          <a:ea typeface="+mn-ea"/>
          <a:cs typeface="+mn-cs"/>
        </a:defRPr>
      </a:lvl7pPr>
      <a:lvl8pPr marL="1920240" indent="-228600" algn="l" defTabSz="914400">
        <a:spcBef>
          <a:spcPts val="0"/>
        </a:spcBef>
        <a:buClr>
          <a:schemeClr val="accent1"/>
        </a:buClr>
        <a:buSzPct val="76000"/>
        <a:buFont typeface="Wingdings 2"/>
        <a:buChar char=""/>
        <a:defRPr sz="1400">
          <a:solidFill>
            <a:schemeClr val="tx2"/>
          </a:solidFill>
          <a:latin typeface="+mn-lt"/>
          <a:ea typeface="+mn-ea"/>
          <a:cs typeface="+mn-cs"/>
        </a:defRPr>
      </a:lvl8pPr>
      <a:lvl9pPr marL="2121408" indent="-228600" algn="l" defTabSz="914400">
        <a:spcBef>
          <a:spcPts val="0"/>
        </a:spcBef>
        <a:buClr>
          <a:schemeClr val="accent1"/>
        </a:buClr>
        <a:buSzPct val="76000"/>
        <a:buFont typeface="Wingdings 2"/>
        <a:buChar char=""/>
        <a:defRPr sz="1400">
          <a:solidFill>
            <a:schemeClr val="tx2"/>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4.png"/><Relationship Id="rId4" Type="http://schemas.openxmlformats.org/officeDocument/2006/relationships/customXml" Target="../ink/ink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Заголовок 1"/>
          <p:cNvSpPr>
            <a:spLocks noGrp="1"/>
          </p:cNvSpPr>
          <p:nvPr>
            <p:ph type="ctrTitle"/>
          </p:nvPr>
        </p:nvSpPr>
        <p:spPr bwMode="auto">
          <a:xfrm>
            <a:off x="4859045" y="2996952"/>
            <a:ext cx="3313355" cy="1702160"/>
          </a:xfrm>
        </p:spPr>
        <p:txBody>
          <a:bodyPr>
            <a:noAutofit/>
          </a:bodyPr>
          <a:lstStyle/>
          <a:p>
            <a:pPr>
              <a:defRPr/>
            </a:pPr>
            <a:r>
              <a:rPr lang="ru-RU" dirty="0"/>
              <a:t>ЕГЭ по русскому языку 2024</a:t>
            </a:r>
            <a:endParaRPr dirty="0"/>
          </a:p>
        </p:txBody>
      </p:sp>
      <p:sp>
        <p:nvSpPr>
          <p:cNvPr id="5" name="Подзаголовок 2"/>
          <p:cNvSpPr>
            <a:spLocks noGrp="1"/>
          </p:cNvSpPr>
          <p:nvPr>
            <p:ph type="subTitle" idx="1"/>
          </p:nvPr>
        </p:nvSpPr>
        <p:spPr bwMode="auto">
          <a:xfrm>
            <a:off x="107504" y="1268760"/>
            <a:ext cx="4608512" cy="5112568"/>
          </a:xfrm>
        </p:spPr>
        <p:txBody>
          <a:bodyPr>
            <a:normAutofit/>
          </a:bodyPr>
          <a:lstStyle/>
          <a:p>
            <a:pPr>
              <a:lnSpc>
                <a:spcPct val="104999"/>
              </a:lnSpc>
              <a:defRPr/>
            </a:pPr>
            <a:r>
              <a:rPr lang="ru-RU" sz="3000" b="1" dirty="0"/>
              <a:t>Занятие № 27</a:t>
            </a:r>
            <a:endParaRPr b="1" dirty="0"/>
          </a:p>
          <a:p>
            <a:pPr>
              <a:lnSpc>
                <a:spcPct val="104999"/>
              </a:lnSpc>
              <a:defRPr/>
            </a:pPr>
            <a:endParaRPr lang="ru-RU" sz="3200" dirty="0"/>
          </a:p>
          <a:p>
            <a:pPr>
              <a:lnSpc>
                <a:spcPct val="104999"/>
              </a:lnSpc>
              <a:defRPr/>
            </a:pPr>
            <a:endParaRPr lang="ru-RU" sz="3200" dirty="0"/>
          </a:p>
          <a:p>
            <a:pPr>
              <a:lnSpc>
                <a:spcPct val="104999"/>
              </a:lnSpc>
              <a:defRPr/>
            </a:pPr>
            <a:r>
              <a:rPr lang="ru-RU" sz="3200" dirty="0"/>
              <a:t>Сочинение</a:t>
            </a:r>
          </a:p>
          <a:p>
            <a:pPr>
              <a:lnSpc>
                <a:spcPct val="104999"/>
              </a:lnSpc>
              <a:defRPr/>
            </a:pPr>
            <a:r>
              <a:rPr lang="ru-RU" sz="3200" dirty="0"/>
              <a:t>(27 задание)</a:t>
            </a:r>
          </a:p>
        </p:txBody>
      </p:sp>
      <p:pic>
        <p:nvPicPr>
          <p:cNvPr id="3" name="Рисунок 2">
            <a:extLst>
              <a:ext uri="{FF2B5EF4-FFF2-40B4-BE49-F238E27FC236}">
                <a16:creationId xmlns:a16="http://schemas.microsoft.com/office/drawing/2014/main" xmlns="" id="{DC18E88A-413D-4381-8E42-D862758943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9045" y="260648"/>
            <a:ext cx="3125837" cy="168795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Объект 3"/>
          <p:cNvSpPr>
            <a:spLocks noGrp="1"/>
          </p:cNvSpPr>
          <p:nvPr>
            <p:ph idx="1"/>
          </p:nvPr>
        </p:nvSpPr>
        <p:spPr>
          <a:xfrm>
            <a:off x="395536" y="692696"/>
            <a:ext cx="8352928" cy="6309320"/>
          </a:xfrm>
        </p:spPr>
        <p:txBody>
          <a:bodyPr>
            <a:normAutofit/>
          </a:bodyPr>
          <a:lstStyle/>
          <a:p>
            <a:pPr marL="68580" indent="0" fontAlgn="base">
              <a:buNone/>
            </a:pPr>
            <a:r>
              <a:rPr lang="ru-RU" sz="2800" b="1" dirty="0"/>
              <a:t>К3. Отражение позиции автора исходного текста</a:t>
            </a:r>
          </a:p>
          <a:p>
            <a:pPr marL="68580" indent="0" fontAlgn="base">
              <a:buNone/>
            </a:pPr>
            <a:endParaRPr lang="ru-RU" sz="2800" b="1" dirty="0"/>
          </a:p>
          <a:p>
            <a:pPr fontAlgn="base"/>
            <a:r>
              <a:rPr lang="ru-RU" sz="2000" b="1" dirty="0"/>
              <a:t>1 БАЛЛ</a:t>
            </a:r>
            <a:r>
              <a:rPr lang="ru-RU" sz="2000" dirty="0"/>
              <a:t>. Позиция автора (рассказчика) по проблеме исходного текста сформулирована верно </a:t>
            </a:r>
          </a:p>
          <a:p>
            <a:pPr fontAlgn="base"/>
            <a:r>
              <a:rPr lang="ru-RU" sz="2000" b="1" dirty="0"/>
              <a:t>0 БАЛЛОВ</a:t>
            </a:r>
            <a:r>
              <a:rPr lang="ru-RU" sz="2000" dirty="0"/>
              <a:t>. Позиция автора исходного текста экзаменуемым сформулирована неверно, или позиция автора исходного текста не сформулирована. </a:t>
            </a:r>
          </a:p>
          <a:p>
            <a:pPr fontAlgn="base"/>
            <a:endParaRPr lang="ru-RU" sz="2000" dirty="0"/>
          </a:p>
          <a:p>
            <a:pPr fontAlgn="base"/>
            <a:r>
              <a:rPr lang="ru-RU" sz="2000" dirty="0"/>
              <a:t>*Если экзаменуемый не сформулировал или сформулировал неверно позицию автора (рассказчика) по проблеме, то такая работа по критериям К3 и К4 оценивается 0 баллов.</a:t>
            </a:r>
            <a:r>
              <a:rPr lang="ru-RU" sz="2500" dirty="0"/>
              <a:t/>
            </a:r>
            <a:br>
              <a:rPr lang="ru-RU" sz="2500" dirty="0"/>
            </a:br>
            <a:r>
              <a:rPr lang="ru-RU" sz="2800" dirty="0"/>
              <a:t/>
            </a:r>
            <a:br>
              <a:rPr lang="ru-RU" sz="2800" dirty="0"/>
            </a:br>
            <a:endParaRPr lang="ru-RU" sz="2800" dirty="0"/>
          </a:p>
          <a:p>
            <a:pPr marL="68580" indent="0" fontAlgn="base">
              <a:buNone/>
            </a:pPr>
            <a:endParaRPr lang="ru-RU" sz="3200" b="1" i="1" dirty="0"/>
          </a:p>
        </p:txBody>
      </p:sp>
    </p:spTree>
    <p:extLst>
      <p:ext uri="{BB962C8B-B14F-4D97-AF65-F5344CB8AC3E}">
        <p14:creationId xmlns:p14="http://schemas.microsoft.com/office/powerpoint/2010/main" val="1266831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Объект 3"/>
          <p:cNvSpPr>
            <a:spLocks noGrp="1"/>
          </p:cNvSpPr>
          <p:nvPr>
            <p:ph idx="1"/>
          </p:nvPr>
        </p:nvSpPr>
        <p:spPr>
          <a:xfrm>
            <a:off x="539552" y="836712"/>
            <a:ext cx="8064896" cy="6165304"/>
          </a:xfrm>
        </p:spPr>
        <p:txBody>
          <a:bodyPr>
            <a:normAutofit/>
          </a:bodyPr>
          <a:lstStyle/>
          <a:p>
            <a:pPr marL="68580" indent="0" fontAlgn="base">
              <a:buNone/>
            </a:pPr>
            <a:r>
              <a:rPr lang="ru-RU" sz="2800" b="1" dirty="0"/>
              <a:t>Авторская позиция - </a:t>
            </a:r>
            <a:r>
              <a:rPr lang="ru-RU" sz="2800" dirty="0"/>
              <a:t>главная мысль текста. То, чему хотел научить автор.</a:t>
            </a:r>
          </a:p>
          <a:p>
            <a:pPr marL="68580" indent="0" fontAlgn="base">
              <a:buNone/>
            </a:pPr>
            <a:endParaRPr lang="ru-RU" sz="2800" dirty="0"/>
          </a:p>
          <a:p>
            <a:pPr marL="68580" indent="0" fontAlgn="base">
              <a:buNone/>
            </a:pPr>
            <a:r>
              <a:rPr lang="ru-RU" sz="2000" dirty="0">
                <a:highlight>
                  <a:srgbClr val="00FF00"/>
                </a:highlight>
              </a:rPr>
              <a:t>АП чаще можно найти в конце текста</a:t>
            </a:r>
            <a:endParaRPr lang="ru-RU" sz="2800" dirty="0">
              <a:highlight>
                <a:srgbClr val="00FF00"/>
              </a:highlight>
            </a:endParaRPr>
          </a:p>
          <a:p>
            <a:pPr marL="68580" indent="0" fontAlgn="base">
              <a:buNone/>
            </a:pPr>
            <a:endParaRPr lang="ru-RU" sz="2800" dirty="0"/>
          </a:p>
          <a:p>
            <a:pPr marL="525780" indent="-457200" fontAlgn="base">
              <a:buAutoNum type="arabicPeriod"/>
            </a:pPr>
            <a:r>
              <a:rPr lang="ru-RU" sz="2000" dirty="0"/>
              <a:t>Читаем текст, обращаем внимание на последний абзац</a:t>
            </a:r>
          </a:p>
          <a:p>
            <a:pPr marL="525780" indent="-457200" fontAlgn="base">
              <a:buAutoNum type="arabicPeriod"/>
            </a:pPr>
            <a:r>
              <a:rPr lang="ru-RU" sz="2000" dirty="0"/>
              <a:t>Находим положительного героя. Какими качествами он обладает? </a:t>
            </a:r>
          </a:p>
          <a:p>
            <a:pPr marL="525780" indent="-457200" fontAlgn="base">
              <a:buAutoNum type="arabicPeriod"/>
            </a:pPr>
            <a:r>
              <a:rPr lang="ru-RU" sz="2000" dirty="0"/>
              <a:t>О какой ценности весь текст? </a:t>
            </a:r>
          </a:p>
          <a:p>
            <a:pPr marL="525780" indent="-457200" fontAlgn="base">
              <a:buAutoNum type="arabicPeriod"/>
            </a:pPr>
            <a:r>
              <a:rPr lang="ru-RU" sz="2000" dirty="0"/>
              <a:t>Чему учит автор? </a:t>
            </a:r>
          </a:p>
          <a:p>
            <a:pPr marL="525780" indent="-457200" fontAlgn="base">
              <a:buAutoNum type="arabicPeriod"/>
            </a:pPr>
            <a:r>
              <a:rPr lang="ru-RU" sz="2000" dirty="0"/>
              <a:t>Сформулируй главную мысль в одном предложении. Это и есть позиция автора </a:t>
            </a:r>
          </a:p>
          <a:p>
            <a:pPr marL="525780" indent="-457200" fontAlgn="base">
              <a:buAutoNum type="arabicPeriod"/>
            </a:pPr>
            <a:r>
              <a:rPr lang="ru-RU" sz="2000" dirty="0"/>
              <a:t>Убедись, что этой мысли посвящено минимум 25% текста</a:t>
            </a:r>
            <a:r>
              <a:rPr lang="ru-RU" sz="2800" dirty="0"/>
              <a:t/>
            </a:r>
            <a:br>
              <a:rPr lang="ru-RU" sz="2800" dirty="0"/>
            </a:br>
            <a:endParaRPr lang="ru-RU" sz="2800" dirty="0"/>
          </a:p>
          <a:p>
            <a:pPr marL="68580" indent="0" fontAlgn="base">
              <a:buNone/>
            </a:pPr>
            <a:endParaRPr lang="ru-RU" sz="3200" b="1" i="1" dirty="0"/>
          </a:p>
        </p:txBody>
      </p:sp>
    </p:spTree>
    <p:extLst>
      <p:ext uri="{BB962C8B-B14F-4D97-AF65-F5344CB8AC3E}">
        <p14:creationId xmlns:p14="http://schemas.microsoft.com/office/powerpoint/2010/main" val="3910303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D0A597D-8116-4CFE-9BCC-364378952BE6}"/>
              </a:ext>
            </a:extLst>
          </p:cNvPr>
          <p:cNvSpPr>
            <a:spLocks noGrp="1"/>
          </p:cNvSpPr>
          <p:nvPr>
            <p:ph type="title"/>
          </p:nvPr>
        </p:nvSpPr>
        <p:spPr>
          <a:xfrm>
            <a:off x="1040264" y="260648"/>
            <a:ext cx="7024744" cy="1143000"/>
          </a:xfrm>
        </p:spPr>
        <p:txBody>
          <a:bodyPr/>
          <a:lstStyle/>
          <a:p>
            <a:pPr algn="ctr"/>
            <a:r>
              <a:rPr lang="ru-RU" dirty="0"/>
              <a:t>Автор/рассказчик</a:t>
            </a:r>
          </a:p>
        </p:txBody>
      </p:sp>
      <p:sp>
        <p:nvSpPr>
          <p:cNvPr id="7" name="Объект 6">
            <a:extLst>
              <a:ext uri="{FF2B5EF4-FFF2-40B4-BE49-F238E27FC236}">
                <a16:creationId xmlns:a16="http://schemas.microsoft.com/office/drawing/2014/main" xmlns="" id="{5EC751C1-1433-40F9-95F5-3FBDB417E524}"/>
              </a:ext>
            </a:extLst>
          </p:cNvPr>
          <p:cNvSpPr>
            <a:spLocks noGrp="1"/>
          </p:cNvSpPr>
          <p:nvPr>
            <p:ph sz="quarter" idx="13"/>
          </p:nvPr>
        </p:nvSpPr>
        <p:spPr>
          <a:xfrm>
            <a:off x="755576" y="1628800"/>
            <a:ext cx="3706696" cy="4177640"/>
          </a:xfrm>
        </p:spPr>
        <p:txBody>
          <a:bodyPr/>
          <a:lstStyle/>
          <a:p>
            <a:pPr marL="68580" indent="0">
              <a:buNone/>
            </a:pPr>
            <a:r>
              <a:rPr lang="ru-RU" b="1" dirty="0"/>
              <a:t>Автор</a:t>
            </a:r>
            <a:r>
              <a:rPr lang="ru-RU" dirty="0"/>
              <a:t> – человек, который написал текст, придумал героев, ситуации и диалоги. Автор высказывает прямо своё мнение только в публицистическом тексте.</a:t>
            </a:r>
          </a:p>
        </p:txBody>
      </p:sp>
      <p:sp>
        <p:nvSpPr>
          <p:cNvPr id="8" name="Объект 7">
            <a:extLst>
              <a:ext uri="{FF2B5EF4-FFF2-40B4-BE49-F238E27FC236}">
                <a16:creationId xmlns:a16="http://schemas.microsoft.com/office/drawing/2014/main" xmlns="" id="{73BA74C6-C7E7-43CC-902A-743A8E2C2A3B}"/>
              </a:ext>
            </a:extLst>
          </p:cNvPr>
          <p:cNvSpPr>
            <a:spLocks noGrp="1"/>
          </p:cNvSpPr>
          <p:nvPr>
            <p:ph sz="quarter" idx="14"/>
          </p:nvPr>
        </p:nvSpPr>
        <p:spPr>
          <a:xfrm>
            <a:off x="4572000" y="1628799"/>
            <a:ext cx="3493008" cy="4177640"/>
          </a:xfrm>
        </p:spPr>
        <p:txBody>
          <a:bodyPr>
            <a:normAutofit/>
          </a:bodyPr>
          <a:lstStyle/>
          <a:p>
            <a:pPr marL="68580" indent="0">
              <a:buNone/>
            </a:pPr>
            <a:r>
              <a:rPr lang="ru-RU" b="1" dirty="0"/>
              <a:t>Герой-рассказчик</a:t>
            </a:r>
            <a:r>
              <a:rPr lang="ru-RU" dirty="0"/>
              <a:t> – тот, кто участвует в сюжетном тексте, совершает действия внутри текста и пр. В художественном тексте действующее лицо – герой, даже если повествование ведется от первого лица.</a:t>
            </a:r>
          </a:p>
        </p:txBody>
      </p:sp>
    </p:spTree>
    <p:extLst>
      <p:ext uri="{BB962C8B-B14F-4D97-AF65-F5344CB8AC3E}">
        <p14:creationId xmlns:p14="http://schemas.microsoft.com/office/powerpoint/2010/main" val="2635727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Объект 8">
            <a:extLst>
              <a:ext uri="{FF2B5EF4-FFF2-40B4-BE49-F238E27FC236}">
                <a16:creationId xmlns:a16="http://schemas.microsoft.com/office/drawing/2014/main" xmlns="" id="{E0D1D9F4-75D5-41E4-BEA9-7C9A7C584519}"/>
              </a:ext>
            </a:extLst>
          </p:cNvPr>
          <p:cNvSpPr>
            <a:spLocks noGrp="1"/>
          </p:cNvSpPr>
          <p:nvPr>
            <p:ph idx="1"/>
          </p:nvPr>
        </p:nvSpPr>
        <p:spPr>
          <a:xfrm>
            <a:off x="539552" y="692696"/>
            <a:ext cx="8064896" cy="5616623"/>
          </a:xfrm>
        </p:spPr>
        <p:txBody>
          <a:bodyPr/>
          <a:lstStyle/>
          <a:p>
            <a:r>
              <a:rPr lang="ru-RU" b="1" dirty="0"/>
              <a:t>Художественный текст </a:t>
            </a:r>
            <a:r>
              <a:rPr lang="ru-RU" dirty="0"/>
              <a:t>- есть сюжет, герои, характеры, диалоги, автор не равен рассказчику (по возрасту/положению/образованию/ полу и пр.) - это “рассказчик”/”герой”</a:t>
            </a:r>
          </a:p>
          <a:p>
            <a:pPr marL="68580" indent="0">
              <a:buNone/>
            </a:pPr>
            <a:endParaRPr lang="ru-RU" dirty="0"/>
          </a:p>
          <a:p>
            <a:r>
              <a:rPr lang="ru-RU" b="1" dirty="0"/>
              <a:t>Публицистический текст </a:t>
            </a:r>
            <a:r>
              <a:rPr lang="ru-RU" dirty="0"/>
              <a:t>- автор выражает собственную позицию, рассуждает на заданную тему - только “автор”</a:t>
            </a:r>
          </a:p>
          <a:p>
            <a:pPr marL="68580" indent="0">
              <a:buNone/>
            </a:pPr>
            <a:endParaRPr lang="ru-RU" dirty="0"/>
          </a:p>
          <a:p>
            <a:r>
              <a:rPr lang="ru-RU" b="1" dirty="0"/>
              <a:t>Мемуары</a:t>
            </a:r>
            <a:r>
              <a:rPr lang="ru-RU" dirty="0"/>
              <a:t> - текст-воспоминание, рассказчик равен автору, можно использовать или слово “рассказчик”, или “автор”</a:t>
            </a:r>
          </a:p>
        </p:txBody>
      </p:sp>
    </p:spTree>
    <p:extLst>
      <p:ext uri="{BB962C8B-B14F-4D97-AF65-F5344CB8AC3E}">
        <p14:creationId xmlns:p14="http://schemas.microsoft.com/office/powerpoint/2010/main" val="2393322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E419D7-E502-4E3A-9EF2-0ECAD3B7615F}"/>
              </a:ext>
            </a:extLst>
          </p:cNvPr>
          <p:cNvSpPr>
            <a:spLocks noGrp="1"/>
          </p:cNvSpPr>
          <p:nvPr>
            <p:ph type="title"/>
          </p:nvPr>
        </p:nvSpPr>
        <p:spPr>
          <a:xfrm>
            <a:off x="755576" y="404664"/>
            <a:ext cx="7384666" cy="1529949"/>
          </a:xfrm>
        </p:spPr>
        <p:txBody>
          <a:bodyPr>
            <a:normAutofit/>
          </a:bodyPr>
          <a:lstStyle/>
          <a:p>
            <a:pPr algn="ctr"/>
            <a:r>
              <a:rPr lang="ru-RU" sz="3200" dirty="0"/>
              <a:t>Клише для формулировки авторской позиции</a:t>
            </a:r>
          </a:p>
        </p:txBody>
      </p:sp>
      <p:sp>
        <p:nvSpPr>
          <p:cNvPr id="3" name="Объект 2">
            <a:extLst>
              <a:ext uri="{FF2B5EF4-FFF2-40B4-BE49-F238E27FC236}">
                <a16:creationId xmlns:a16="http://schemas.microsoft.com/office/drawing/2014/main" xmlns="" id="{F6A16A53-4AFC-4AC5-AB00-683C487C8DFE}"/>
              </a:ext>
            </a:extLst>
          </p:cNvPr>
          <p:cNvSpPr>
            <a:spLocks noGrp="1"/>
          </p:cNvSpPr>
          <p:nvPr>
            <p:ph idx="1"/>
          </p:nvPr>
        </p:nvSpPr>
        <p:spPr>
          <a:xfrm>
            <a:off x="859742" y="2398771"/>
            <a:ext cx="7488832" cy="4320480"/>
          </a:xfrm>
        </p:spPr>
        <p:txBody>
          <a:bodyPr>
            <a:normAutofit/>
          </a:bodyPr>
          <a:lstStyle/>
          <a:p>
            <a:r>
              <a:rPr lang="ru-RU" sz="2800" dirty="0" smtClean="0"/>
              <a:t>По моему мнению, а</a:t>
            </a:r>
            <a:r>
              <a:rPr lang="ru-RU" sz="2800" dirty="0" smtClean="0"/>
              <a:t>втор </a:t>
            </a:r>
            <a:r>
              <a:rPr lang="ru-RU" sz="2800" dirty="0"/>
              <a:t>считает, что…</a:t>
            </a:r>
          </a:p>
        </p:txBody>
      </p:sp>
    </p:spTree>
    <p:extLst>
      <p:ext uri="{BB962C8B-B14F-4D97-AF65-F5344CB8AC3E}">
        <p14:creationId xmlns:p14="http://schemas.microsoft.com/office/powerpoint/2010/main" val="2123142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E419D7-E502-4E3A-9EF2-0ECAD3B7615F}"/>
              </a:ext>
            </a:extLst>
          </p:cNvPr>
          <p:cNvSpPr>
            <a:spLocks noGrp="1"/>
          </p:cNvSpPr>
          <p:nvPr>
            <p:ph type="title"/>
          </p:nvPr>
        </p:nvSpPr>
        <p:spPr>
          <a:xfrm>
            <a:off x="755576" y="404664"/>
            <a:ext cx="7384666" cy="1529949"/>
          </a:xfrm>
        </p:spPr>
        <p:txBody>
          <a:bodyPr>
            <a:normAutofit/>
          </a:bodyPr>
          <a:lstStyle/>
          <a:p>
            <a:pPr algn="ctr"/>
            <a:r>
              <a:rPr lang="ru-RU" sz="3200" dirty="0"/>
              <a:t>Клише для формулировки авторской позиции</a:t>
            </a:r>
          </a:p>
        </p:txBody>
      </p:sp>
      <p:sp>
        <p:nvSpPr>
          <p:cNvPr id="3" name="Объект 2">
            <a:extLst>
              <a:ext uri="{FF2B5EF4-FFF2-40B4-BE49-F238E27FC236}">
                <a16:creationId xmlns:a16="http://schemas.microsoft.com/office/drawing/2014/main" xmlns="" id="{F6A16A53-4AFC-4AC5-AB00-683C487C8DFE}"/>
              </a:ext>
            </a:extLst>
          </p:cNvPr>
          <p:cNvSpPr>
            <a:spLocks noGrp="1"/>
          </p:cNvSpPr>
          <p:nvPr>
            <p:ph idx="1"/>
          </p:nvPr>
        </p:nvSpPr>
        <p:spPr>
          <a:xfrm>
            <a:off x="859742" y="2398771"/>
            <a:ext cx="7488832" cy="4320480"/>
          </a:xfrm>
        </p:spPr>
        <p:txBody>
          <a:bodyPr>
            <a:normAutofit/>
          </a:bodyPr>
          <a:lstStyle/>
          <a:p>
            <a:r>
              <a:rPr lang="ru-RU" sz="2800" dirty="0"/>
              <a:t>По моему мнению, </a:t>
            </a:r>
            <a:r>
              <a:rPr lang="ru-RU" sz="2800" dirty="0" smtClean="0"/>
              <a:t>автор </a:t>
            </a:r>
            <a:r>
              <a:rPr lang="ru-RU" sz="2800" dirty="0"/>
              <a:t>считает, что важно признавать свои ошибки и исправлять их.</a:t>
            </a:r>
          </a:p>
        </p:txBody>
      </p:sp>
    </p:spTree>
    <p:extLst>
      <p:ext uri="{BB962C8B-B14F-4D97-AF65-F5344CB8AC3E}">
        <p14:creationId xmlns:p14="http://schemas.microsoft.com/office/powerpoint/2010/main" val="14799106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Объект 3"/>
          <p:cNvSpPr>
            <a:spLocks noGrp="1"/>
          </p:cNvSpPr>
          <p:nvPr>
            <p:ph idx="1"/>
          </p:nvPr>
        </p:nvSpPr>
        <p:spPr>
          <a:xfrm>
            <a:off x="395536" y="548680"/>
            <a:ext cx="8352928" cy="6309320"/>
          </a:xfrm>
        </p:spPr>
        <p:txBody>
          <a:bodyPr>
            <a:normAutofit fontScale="92500" lnSpcReduction="10000"/>
          </a:bodyPr>
          <a:lstStyle/>
          <a:p>
            <a:pPr marL="68580" indent="0" fontAlgn="base">
              <a:buNone/>
            </a:pPr>
            <a:r>
              <a:rPr lang="ru-RU" sz="2800" b="1" dirty="0"/>
              <a:t>Формулировка позиции автора текста по проблеме </a:t>
            </a:r>
            <a:r>
              <a:rPr lang="ru-RU" sz="2800" b="1" dirty="0">
                <a:highlight>
                  <a:srgbClr val="00FF00"/>
                </a:highlight>
              </a:rPr>
              <a:t>1 балл (К3)</a:t>
            </a:r>
          </a:p>
          <a:p>
            <a:pPr marL="68580" indent="0" fontAlgn="base">
              <a:buNone/>
            </a:pPr>
            <a:endParaRPr lang="ru-RU" sz="2800" b="1" dirty="0"/>
          </a:p>
          <a:p>
            <a:pPr fontAlgn="base"/>
            <a:r>
              <a:rPr lang="ru-RU" sz="2500" dirty="0"/>
              <a:t>Задача: рассказать о том, как автор отвечает на поставленный вопрос, как относится к проблеме.</a:t>
            </a:r>
          </a:p>
          <a:p>
            <a:pPr fontAlgn="base"/>
            <a:endParaRPr lang="ru-RU" sz="2500" dirty="0"/>
          </a:p>
          <a:p>
            <a:pPr fontAlgn="base"/>
            <a:r>
              <a:rPr lang="ru-RU" sz="2500" dirty="0"/>
              <a:t>Объем: 1-2 предложения.</a:t>
            </a:r>
          </a:p>
          <a:p>
            <a:pPr marL="68580" indent="0" fontAlgn="base">
              <a:buNone/>
            </a:pPr>
            <a:endParaRPr lang="ru-RU" sz="2500" dirty="0"/>
          </a:p>
          <a:p>
            <a:pPr fontAlgn="base"/>
            <a:r>
              <a:rPr lang="ru-RU" sz="2500" dirty="0"/>
              <a:t>Эта часть предполагает ответ автора на поставленную проблему. Это можно выразить одной фразой (автор считает:, позиция автора такова:, автор выступает против: и т.д.). Как сам автор отвечает на поставленный вопрос? Как он предполагает решить поставленную проблему?</a:t>
            </a:r>
          </a:p>
          <a:p>
            <a:pPr fontAlgn="base"/>
            <a:endParaRPr lang="ru-RU" sz="2500" dirty="0"/>
          </a:p>
          <a:p>
            <a:pPr fontAlgn="base"/>
            <a:r>
              <a:rPr lang="ru-RU" sz="2500" dirty="0"/>
              <a:t>Пишем четкий ответ автора на проблему</a:t>
            </a:r>
          </a:p>
          <a:p>
            <a:pPr marL="68580" indent="0" fontAlgn="base">
              <a:buNone/>
            </a:pPr>
            <a:r>
              <a:rPr lang="ru-RU" sz="2500" dirty="0"/>
              <a:t/>
            </a:r>
            <a:br>
              <a:rPr lang="ru-RU" sz="2500" dirty="0"/>
            </a:br>
            <a:r>
              <a:rPr lang="ru-RU" sz="2800" dirty="0"/>
              <a:t/>
            </a:r>
            <a:br>
              <a:rPr lang="ru-RU" sz="2800" dirty="0"/>
            </a:br>
            <a:endParaRPr lang="ru-RU" sz="2800" dirty="0"/>
          </a:p>
          <a:p>
            <a:pPr marL="68580" indent="0" fontAlgn="base">
              <a:buNone/>
            </a:pPr>
            <a:endParaRPr lang="ru-RU" sz="3200" b="1" i="1" dirty="0"/>
          </a:p>
        </p:txBody>
      </p:sp>
    </p:spTree>
    <p:extLst>
      <p:ext uri="{BB962C8B-B14F-4D97-AF65-F5344CB8AC3E}">
        <p14:creationId xmlns:p14="http://schemas.microsoft.com/office/powerpoint/2010/main" val="3285975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3E613AD0-AF64-4690-9C8C-5AA922FDB1CA}"/>
              </a:ext>
            </a:extLst>
          </p:cNvPr>
          <p:cNvSpPr>
            <a:spLocks noGrp="1"/>
          </p:cNvSpPr>
          <p:nvPr>
            <p:ph idx="1"/>
          </p:nvPr>
        </p:nvSpPr>
        <p:spPr>
          <a:xfrm>
            <a:off x="611560" y="800410"/>
            <a:ext cx="7582502" cy="5257179"/>
          </a:xfrm>
        </p:spPr>
        <p:txBody>
          <a:bodyPr>
            <a:normAutofit fontScale="92500" lnSpcReduction="10000"/>
          </a:bodyPr>
          <a:lstStyle/>
          <a:p>
            <a:pPr marL="68580" indent="0">
              <a:buNone/>
            </a:pPr>
            <a:r>
              <a:rPr lang="ru-RU" sz="3000" b="1" dirty="0"/>
              <a:t>Формулировка проблем исходного текста</a:t>
            </a:r>
          </a:p>
          <a:p>
            <a:pPr marL="68580" indent="0">
              <a:buNone/>
            </a:pPr>
            <a:endParaRPr lang="ru-RU" sz="3000" b="1" dirty="0"/>
          </a:p>
          <a:p>
            <a:r>
              <a:rPr lang="ru-RU" sz="2200" b="1" dirty="0"/>
              <a:t>1 БАЛЛ</a:t>
            </a:r>
            <a:r>
              <a:rPr lang="ru-RU" sz="2200" dirty="0"/>
              <a:t>. Экзаменуемый (в той или иной форме в любой из частей сочинения) верно сформулировал одну из проблем исходного текста. Фактических ошибок, связанных с пониманием и формулировкой проблемы, нет.</a:t>
            </a:r>
          </a:p>
          <a:p>
            <a:r>
              <a:rPr lang="ru-RU" sz="2200" b="1" dirty="0"/>
              <a:t>0 БАЛЛОВ</a:t>
            </a:r>
            <a:r>
              <a:rPr lang="ru-RU" sz="2200" dirty="0"/>
              <a:t>. Экзаменуемый не смог верно сформулировать ни одну из проблем исходного текста. </a:t>
            </a:r>
          </a:p>
          <a:p>
            <a:pPr marL="68580" indent="0">
              <a:buNone/>
            </a:pPr>
            <a:endParaRPr lang="ru-RU" sz="2200" dirty="0"/>
          </a:p>
          <a:p>
            <a:pPr marL="68580" indent="0">
              <a:buNone/>
            </a:pPr>
            <a:r>
              <a:rPr lang="ru-RU" sz="2000" dirty="0"/>
              <a:t>*Если экзаменуемый не сформулировал или сформулировал неверно (в той или иной форме в любой из частей сочинения) одну из проблем исходного текста, то такая работа по критериям К1–К4 оценивается 0 баллов.</a:t>
            </a:r>
          </a:p>
        </p:txBody>
      </p:sp>
    </p:spTree>
    <p:extLst>
      <p:ext uri="{BB962C8B-B14F-4D97-AF65-F5344CB8AC3E}">
        <p14:creationId xmlns:p14="http://schemas.microsoft.com/office/powerpoint/2010/main" val="8000240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Объект 3"/>
          <p:cNvSpPr>
            <a:spLocks noGrp="1"/>
          </p:cNvSpPr>
          <p:nvPr>
            <p:ph idx="1"/>
          </p:nvPr>
        </p:nvSpPr>
        <p:spPr>
          <a:xfrm>
            <a:off x="539552" y="836712"/>
            <a:ext cx="8064896" cy="6165304"/>
          </a:xfrm>
        </p:spPr>
        <p:txBody>
          <a:bodyPr>
            <a:normAutofit/>
          </a:bodyPr>
          <a:lstStyle/>
          <a:p>
            <a:pPr marL="68580" indent="0" fontAlgn="base">
              <a:buNone/>
            </a:pPr>
            <a:r>
              <a:rPr lang="ru-RU" sz="2800" b="1" dirty="0"/>
              <a:t>Проблема текста - </a:t>
            </a:r>
            <a:r>
              <a:rPr lang="ru-RU" sz="2800" dirty="0"/>
              <a:t>Это вопрос, над которым размышляет автор. </a:t>
            </a:r>
          </a:p>
          <a:p>
            <a:pPr marL="68580" indent="0" fontAlgn="base">
              <a:buNone/>
            </a:pPr>
            <a:endParaRPr lang="ru-RU" sz="2800" dirty="0"/>
          </a:p>
          <a:p>
            <a:pPr marL="68580" indent="0" fontAlgn="base">
              <a:buNone/>
            </a:pPr>
            <a:r>
              <a:rPr lang="ru-RU" sz="2000" dirty="0">
                <a:highlight>
                  <a:srgbClr val="00FF00"/>
                </a:highlight>
              </a:rPr>
              <a:t>Определяем ОДИН вопрос!</a:t>
            </a:r>
          </a:p>
          <a:p>
            <a:pPr marL="68580" indent="0" fontAlgn="base">
              <a:buNone/>
            </a:pPr>
            <a:r>
              <a:rPr lang="ru-RU" sz="2000" dirty="0">
                <a:highlight>
                  <a:srgbClr val="00FF00"/>
                </a:highlight>
              </a:rPr>
              <a:t>Не нужно начинать текст атакой вопросов </a:t>
            </a:r>
          </a:p>
          <a:p>
            <a:pPr marL="68580" indent="0" fontAlgn="base">
              <a:buNone/>
            </a:pPr>
            <a:endParaRPr lang="ru-RU" sz="2800" dirty="0"/>
          </a:p>
          <a:p>
            <a:pPr marL="525780" indent="-457200" fontAlgn="base">
              <a:buAutoNum type="arabicPeriod"/>
            </a:pPr>
            <a:r>
              <a:rPr lang="ru-RU" sz="2000" dirty="0"/>
              <a:t>Выяви основную мысль текста</a:t>
            </a:r>
          </a:p>
          <a:p>
            <a:pPr marL="525780" indent="-457200" fontAlgn="base">
              <a:buAutoNum type="arabicPeriod"/>
            </a:pPr>
            <a:r>
              <a:rPr lang="ru-RU" sz="2000" dirty="0"/>
              <a:t>Запиши ее в виде законченного предложения (это авторская позиция)</a:t>
            </a:r>
          </a:p>
          <a:p>
            <a:pPr marL="525780" indent="-457200" fontAlgn="base">
              <a:buAutoNum type="arabicPeriod"/>
            </a:pPr>
            <a:r>
              <a:rPr lang="ru-RU" sz="2000" dirty="0"/>
              <a:t>Определи, на какой вопрос отвечает это предложение</a:t>
            </a:r>
          </a:p>
          <a:p>
            <a:pPr marL="525780" indent="-457200" fontAlgn="base">
              <a:buAutoNum type="arabicPeriod"/>
            </a:pPr>
            <a:r>
              <a:rPr lang="ru-RU" sz="2000" dirty="0"/>
              <a:t>Запиши этот вопрос (это и есть проблема текста) </a:t>
            </a:r>
            <a:endParaRPr lang="ru-RU" sz="3200" b="1" i="1" dirty="0"/>
          </a:p>
        </p:txBody>
      </p:sp>
    </p:spTree>
    <p:extLst>
      <p:ext uri="{BB962C8B-B14F-4D97-AF65-F5344CB8AC3E}">
        <p14:creationId xmlns:p14="http://schemas.microsoft.com/office/powerpoint/2010/main" val="4121907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5E462CFB-D086-41D2-92FB-FD828F222F74}"/>
              </a:ext>
            </a:extLst>
          </p:cNvPr>
          <p:cNvSpPr>
            <a:spLocks noGrp="1"/>
          </p:cNvSpPr>
          <p:nvPr>
            <p:ph idx="1"/>
          </p:nvPr>
        </p:nvSpPr>
        <p:spPr>
          <a:xfrm>
            <a:off x="899592" y="980728"/>
            <a:ext cx="6777317" cy="3508977"/>
          </a:xfrm>
        </p:spPr>
        <p:txBody>
          <a:bodyPr/>
          <a:lstStyle/>
          <a:p>
            <a:pPr marL="68580" indent="0">
              <a:buNone/>
            </a:pPr>
            <a:r>
              <a:rPr lang="ru-RU" dirty="0">
                <a:highlight>
                  <a:srgbClr val="00FF00"/>
                </a:highlight>
              </a:rPr>
              <a:t>Проблемный вопрос</a:t>
            </a:r>
          </a:p>
          <a:p>
            <a:endParaRPr lang="ru-RU" dirty="0"/>
          </a:p>
          <a:p>
            <a:pPr marL="68580" indent="0">
              <a:buNone/>
            </a:pPr>
            <a:endParaRPr lang="ru-RU" dirty="0"/>
          </a:p>
          <a:p>
            <a:pPr marL="68580" indent="0">
              <a:buNone/>
            </a:pPr>
            <a:r>
              <a:rPr lang="ru-RU" dirty="0"/>
              <a:t>Комментарии</a:t>
            </a:r>
          </a:p>
          <a:p>
            <a:pPr marL="68580" indent="0">
              <a:buNone/>
            </a:pPr>
            <a:endParaRPr lang="ru-RU" dirty="0"/>
          </a:p>
          <a:p>
            <a:pPr marL="68580" indent="0">
              <a:buNone/>
            </a:pPr>
            <a:endParaRPr lang="ru-RU" dirty="0">
              <a:highlight>
                <a:srgbClr val="00FF00"/>
              </a:highlight>
            </a:endParaRPr>
          </a:p>
          <a:p>
            <a:pPr marL="68580" indent="0">
              <a:buNone/>
            </a:pPr>
            <a:r>
              <a:rPr lang="ru-RU" dirty="0">
                <a:highlight>
                  <a:srgbClr val="00FF00"/>
                </a:highlight>
              </a:rPr>
              <a:t>Авторская позиция: ответ на поставленный вопрос</a:t>
            </a:r>
          </a:p>
        </p:txBody>
      </p:sp>
      <p:grpSp>
        <p:nvGrpSpPr>
          <p:cNvPr id="9" name="Группа 8">
            <a:extLst>
              <a:ext uri="{FF2B5EF4-FFF2-40B4-BE49-F238E27FC236}">
                <a16:creationId xmlns:a16="http://schemas.microsoft.com/office/drawing/2014/main" xmlns="" id="{221E39DD-605F-4B05-BD2B-AE1499258716}"/>
              </a:ext>
            </a:extLst>
          </p:cNvPr>
          <p:cNvGrpSpPr/>
          <p:nvPr/>
        </p:nvGrpSpPr>
        <p:grpSpPr>
          <a:xfrm>
            <a:off x="1602458" y="1512253"/>
            <a:ext cx="775440" cy="1583640"/>
            <a:chOff x="1602458" y="1512253"/>
            <a:chExt cx="775440" cy="1583640"/>
          </a:xfrm>
        </p:grpSpPr>
        <mc:AlternateContent xmlns:mc="http://schemas.openxmlformats.org/markup-compatibility/2006" xmlns:p14="http://schemas.microsoft.com/office/powerpoint/2010/main">
          <mc:Choice Requires="p14">
            <p:contentPart p14:bwMode="auto" r:id="rId2">
              <p14:nvContentPartPr>
                <p14:cNvPr id="7" name="Рукописный ввод 6">
                  <a:extLst>
                    <a:ext uri="{FF2B5EF4-FFF2-40B4-BE49-F238E27FC236}">
                      <a16:creationId xmlns:a16="http://schemas.microsoft.com/office/drawing/2014/main" xmlns="" id="{C31EA3A5-3BE2-4FD4-96DE-C8BAC341D6A2}"/>
                    </a:ext>
                  </a:extLst>
                </p14:cNvPr>
                <p14:cNvContentPartPr/>
                <p14:nvPr/>
              </p14:nvContentPartPr>
              <p14:xfrm>
                <a:off x="1602458" y="1512253"/>
                <a:ext cx="369720" cy="671400"/>
              </p14:xfrm>
            </p:contentPart>
          </mc:Choice>
          <mc:Fallback xmlns="">
            <p:pic>
              <p:nvPicPr>
                <p:cNvPr id="7" name="Рукописный ввод 6">
                  <a:extLst>
                    <a:ext uri="{FF2B5EF4-FFF2-40B4-BE49-F238E27FC236}">
                      <a16:creationId xmlns:a16="http://schemas.microsoft.com/office/drawing/2014/main" id="{C31EA3A5-3BE2-4FD4-96DE-C8BAC341D6A2}"/>
                    </a:ext>
                  </a:extLst>
                </p:cNvPr>
                <p:cNvPicPr/>
                <p:nvPr/>
              </p:nvPicPr>
              <p:blipFill>
                <a:blip r:embed="rId3"/>
                <a:stretch>
                  <a:fillRect/>
                </a:stretch>
              </p:blipFill>
              <p:spPr>
                <a:xfrm>
                  <a:off x="1593818" y="1503613"/>
                  <a:ext cx="387360" cy="6890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Рукописный ввод 7">
                  <a:extLst>
                    <a:ext uri="{FF2B5EF4-FFF2-40B4-BE49-F238E27FC236}">
                      <a16:creationId xmlns:a16="http://schemas.microsoft.com/office/drawing/2014/main" xmlns="" id="{21509806-0AEA-40F5-9D9E-C2A75A40FAAC}"/>
                    </a:ext>
                  </a:extLst>
                </p14:cNvPr>
                <p14:cNvContentPartPr/>
                <p14:nvPr/>
              </p14:nvContentPartPr>
              <p14:xfrm>
                <a:off x="2043098" y="2472013"/>
                <a:ext cx="334800" cy="623880"/>
              </p14:xfrm>
            </p:contentPart>
          </mc:Choice>
          <mc:Fallback xmlns="">
            <p:pic>
              <p:nvPicPr>
                <p:cNvPr id="8" name="Рукописный ввод 7">
                  <a:extLst>
                    <a:ext uri="{FF2B5EF4-FFF2-40B4-BE49-F238E27FC236}">
                      <a16:creationId xmlns:a16="http://schemas.microsoft.com/office/drawing/2014/main" id="{21509806-0AEA-40F5-9D9E-C2A75A40FAAC}"/>
                    </a:ext>
                  </a:extLst>
                </p:cNvPr>
                <p:cNvPicPr/>
                <p:nvPr/>
              </p:nvPicPr>
              <p:blipFill>
                <a:blip r:embed="rId5"/>
                <a:stretch>
                  <a:fillRect/>
                </a:stretch>
              </p:blipFill>
              <p:spPr>
                <a:xfrm>
                  <a:off x="2034098" y="2463013"/>
                  <a:ext cx="352440" cy="6415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
            <p14:nvContentPartPr>
              <p14:cNvPr id="10" name="Рукописный ввод 9">
                <a:extLst>
                  <a:ext uri="{FF2B5EF4-FFF2-40B4-BE49-F238E27FC236}">
                    <a16:creationId xmlns:a16="http://schemas.microsoft.com/office/drawing/2014/main" xmlns="" id="{21E82366-8DEF-4396-BC0C-ADDA9C0A16D3}"/>
                  </a:ext>
                </a:extLst>
              </p14:cNvPr>
              <p14:cNvContentPartPr/>
              <p14:nvPr/>
            </p14:nvContentPartPr>
            <p14:xfrm>
              <a:off x="2765258" y="6061933"/>
              <a:ext cx="10080" cy="7200"/>
            </p14:xfrm>
          </p:contentPart>
        </mc:Choice>
        <mc:Fallback xmlns="">
          <p:pic>
            <p:nvPicPr>
              <p:cNvPr id="10" name="Рукописный ввод 9">
                <a:extLst>
                  <a:ext uri="{FF2B5EF4-FFF2-40B4-BE49-F238E27FC236}">
                    <a16:creationId xmlns:a16="http://schemas.microsoft.com/office/drawing/2014/main" id="{21E82366-8DEF-4396-BC0C-ADDA9C0A16D3}"/>
                  </a:ext>
                </a:extLst>
              </p:cNvPr>
              <p:cNvPicPr/>
              <p:nvPr/>
            </p:nvPicPr>
            <p:blipFill>
              <a:blip r:embed="rId7"/>
              <a:stretch>
                <a:fillRect/>
              </a:stretch>
            </p:blipFill>
            <p:spPr>
              <a:xfrm>
                <a:off x="2756618" y="6053293"/>
                <a:ext cx="27720" cy="24840"/>
              </a:xfrm>
              <a:prstGeom prst="rect">
                <a:avLst/>
              </a:prstGeom>
            </p:spPr>
          </p:pic>
        </mc:Fallback>
      </mc:AlternateContent>
    </p:spTree>
    <p:extLst>
      <p:ext uri="{BB962C8B-B14F-4D97-AF65-F5344CB8AC3E}">
        <p14:creationId xmlns:p14="http://schemas.microsoft.com/office/powerpoint/2010/main" val="3568174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BD748B3-DB9E-4F7C-9973-97A7BE0F10F1}"/>
              </a:ext>
            </a:extLst>
          </p:cNvPr>
          <p:cNvSpPr>
            <a:spLocks noGrp="1"/>
          </p:cNvSpPr>
          <p:nvPr>
            <p:ph type="title"/>
          </p:nvPr>
        </p:nvSpPr>
        <p:spPr>
          <a:xfrm>
            <a:off x="1043492" y="188640"/>
            <a:ext cx="7024744" cy="1143000"/>
          </a:xfrm>
        </p:spPr>
        <p:txBody>
          <a:bodyPr>
            <a:normAutofit/>
          </a:bodyPr>
          <a:lstStyle/>
          <a:p>
            <a:r>
              <a:rPr lang="ru-RU" sz="3200" dirty="0"/>
              <a:t>Баллы ЕГЭ по русскому языку</a:t>
            </a:r>
          </a:p>
        </p:txBody>
      </p:sp>
      <p:sp>
        <p:nvSpPr>
          <p:cNvPr id="3" name="Объект 2">
            <a:extLst>
              <a:ext uri="{FF2B5EF4-FFF2-40B4-BE49-F238E27FC236}">
                <a16:creationId xmlns:a16="http://schemas.microsoft.com/office/drawing/2014/main" xmlns="" id="{92B8AD69-0E4D-470E-9258-11C290470995}"/>
              </a:ext>
            </a:extLst>
          </p:cNvPr>
          <p:cNvSpPr>
            <a:spLocks noGrp="1"/>
          </p:cNvSpPr>
          <p:nvPr>
            <p:ph idx="1"/>
          </p:nvPr>
        </p:nvSpPr>
        <p:spPr>
          <a:xfrm>
            <a:off x="784664" y="1628800"/>
            <a:ext cx="7531752" cy="4464496"/>
          </a:xfrm>
        </p:spPr>
        <p:txBody>
          <a:bodyPr>
            <a:normAutofit/>
          </a:bodyPr>
          <a:lstStyle/>
          <a:p>
            <a:r>
              <a:rPr lang="ru-RU" sz="2800" b="1" dirty="0"/>
              <a:t>Тест (задания 1-26)</a:t>
            </a:r>
            <a:br>
              <a:rPr lang="ru-RU" sz="2800" b="1" dirty="0"/>
            </a:br>
            <a:r>
              <a:rPr lang="ru-RU" sz="2800" dirty="0"/>
              <a:t>30 первичных, 56 вторичных</a:t>
            </a:r>
            <a:br>
              <a:rPr lang="ru-RU" sz="2800" dirty="0"/>
            </a:br>
            <a:endParaRPr lang="ru-RU" sz="2800" dirty="0"/>
          </a:p>
          <a:p>
            <a:r>
              <a:rPr lang="ru-RU" sz="2800" b="1" dirty="0"/>
              <a:t>Сочинение (задание 27)</a:t>
            </a:r>
            <a:r>
              <a:rPr lang="ru-RU" sz="2800" dirty="0"/>
              <a:t/>
            </a:r>
            <a:br>
              <a:rPr lang="ru-RU" sz="2800" dirty="0"/>
            </a:br>
            <a:r>
              <a:rPr lang="ru-RU" sz="2800" dirty="0"/>
              <a:t>21 первичных, 44 вторичных</a:t>
            </a:r>
          </a:p>
        </p:txBody>
      </p:sp>
    </p:spTree>
    <p:extLst>
      <p:ext uri="{BB962C8B-B14F-4D97-AF65-F5344CB8AC3E}">
        <p14:creationId xmlns:p14="http://schemas.microsoft.com/office/powerpoint/2010/main" val="3225943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E419D7-E502-4E3A-9EF2-0ECAD3B7615F}"/>
              </a:ext>
            </a:extLst>
          </p:cNvPr>
          <p:cNvSpPr>
            <a:spLocks noGrp="1"/>
          </p:cNvSpPr>
          <p:nvPr>
            <p:ph type="title"/>
          </p:nvPr>
        </p:nvSpPr>
        <p:spPr>
          <a:xfrm>
            <a:off x="755576" y="332656"/>
            <a:ext cx="7384666" cy="1529949"/>
          </a:xfrm>
        </p:spPr>
        <p:txBody>
          <a:bodyPr>
            <a:normAutofit/>
          </a:bodyPr>
          <a:lstStyle/>
          <a:p>
            <a:pPr algn="ctr"/>
            <a:r>
              <a:rPr lang="ru-RU" sz="3200" dirty="0"/>
              <a:t>Способы формулировки проблемы</a:t>
            </a:r>
          </a:p>
        </p:txBody>
      </p:sp>
      <p:sp>
        <p:nvSpPr>
          <p:cNvPr id="3" name="Объект 2">
            <a:extLst>
              <a:ext uri="{FF2B5EF4-FFF2-40B4-BE49-F238E27FC236}">
                <a16:creationId xmlns:a16="http://schemas.microsoft.com/office/drawing/2014/main" xmlns="" id="{F6A16A53-4AFC-4AC5-AB00-683C487C8DFE}"/>
              </a:ext>
            </a:extLst>
          </p:cNvPr>
          <p:cNvSpPr>
            <a:spLocks noGrp="1"/>
          </p:cNvSpPr>
          <p:nvPr>
            <p:ph idx="1"/>
          </p:nvPr>
        </p:nvSpPr>
        <p:spPr>
          <a:xfrm>
            <a:off x="547244" y="1846297"/>
            <a:ext cx="7592998" cy="4658403"/>
          </a:xfrm>
        </p:spPr>
        <p:txBody>
          <a:bodyPr>
            <a:normAutofit lnSpcReduction="10000"/>
          </a:bodyPr>
          <a:lstStyle/>
          <a:p>
            <a:r>
              <a:rPr lang="ru-RU" b="1" dirty="0"/>
              <a:t>Проблема (чего?). Формулируется 3-4 словами. </a:t>
            </a:r>
            <a:br>
              <a:rPr lang="ru-RU" b="1" dirty="0"/>
            </a:br>
            <a:r>
              <a:rPr lang="ru-RU" b="1" dirty="0"/>
              <a:t>1 слово – это не проблема текста</a:t>
            </a:r>
            <a:r>
              <a:rPr lang="ru-RU" dirty="0"/>
              <a:t>! </a:t>
            </a:r>
            <a:br>
              <a:rPr lang="ru-RU" dirty="0"/>
            </a:br>
            <a:r>
              <a:rPr lang="ru-RU" dirty="0"/>
              <a:t>Проблема влияния чтения на жизнь человека.</a:t>
            </a:r>
          </a:p>
          <a:p>
            <a:pPr marL="68580" indent="0">
              <a:buNone/>
            </a:pPr>
            <a:r>
              <a:rPr lang="ru-RU" dirty="0"/>
              <a:t> </a:t>
            </a:r>
          </a:p>
          <a:p>
            <a:r>
              <a:rPr lang="ru-RU" b="1" dirty="0"/>
              <a:t>Риторический вопрос</a:t>
            </a:r>
            <a:r>
              <a:rPr lang="ru-RU" dirty="0"/>
              <a:t> </a:t>
            </a:r>
            <a:br>
              <a:rPr lang="ru-RU" dirty="0"/>
            </a:br>
            <a:r>
              <a:rPr lang="ru-RU" dirty="0"/>
              <a:t>Какое влияние на жизнь человека оказывает чтение? </a:t>
            </a:r>
          </a:p>
          <a:p>
            <a:pPr marL="68580" indent="0">
              <a:buNone/>
            </a:pPr>
            <a:endParaRPr lang="ru-RU" dirty="0"/>
          </a:p>
          <a:p>
            <a:r>
              <a:rPr lang="ru-RU" b="1" dirty="0"/>
              <a:t>Цитата из текста</a:t>
            </a:r>
            <a:r>
              <a:rPr lang="ru-RU" dirty="0"/>
              <a:t> </a:t>
            </a:r>
            <a:br>
              <a:rPr lang="ru-RU" dirty="0"/>
            </a:br>
            <a:r>
              <a:rPr lang="ru-RU" dirty="0"/>
              <a:t>«Как влияет регулярное чтение на человека?», - такую проблему ставит автор в начале текста.</a:t>
            </a:r>
            <a:endParaRPr lang="ru-RU" sz="3200" dirty="0"/>
          </a:p>
        </p:txBody>
      </p:sp>
      <mc:AlternateContent xmlns:mc="http://schemas.openxmlformats.org/markup-compatibility/2006" xmlns:p14="http://schemas.microsoft.com/office/powerpoint/2010/main">
        <mc:Choice Requires="p14">
          <p:contentPart p14:bwMode="auto" r:id="rId2">
            <p14:nvContentPartPr>
              <p14:cNvPr id="8" name="Рукописный ввод 7">
                <a:extLst>
                  <a:ext uri="{FF2B5EF4-FFF2-40B4-BE49-F238E27FC236}">
                    <a16:creationId xmlns:a16="http://schemas.microsoft.com/office/drawing/2014/main" xmlns="" id="{39B710C1-F28B-484E-BA23-4B21F039EC38}"/>
                  </a:ext>
                </a:extLst>
              </p14:cNvPr>
              <p14:cNvContentPartPr/>
              <p14:nvPr/>
            </p14:nvContentPartPr>
            <p14:xfrm>
              <a:off x="-2100142" y="891613"/>
              <a:ext cx="360" cy="2880"/>
            </p14:xfrm>
          </p:contentPart>
        </mc:Choice>
        <mc:Fallback xmlns="">
          <p:pic>
            <p:nvPicPr>
              <p:cNvPr id="8" name="Рукописный ввод 7">
                <a:extLst>
                  <a:ext uri="{FF2B5EF4-FFF2-40B4-BE49-F238E27FC236}">
                    <a16:creationId xmlns:a16="http://schemas.microsoft.com/office/drawing/2014/main" id="{39B710C1-F28B-484E-BA23-4B21F039EC38}"/>
                  </a:ext>
                </a:extLst>
              </p:cNvPr>
              <p:cNvPicPr/>
              <p:nvPr/>
            </p:nvPicPr>
            <p:blipFill>
              <a:blip r:embed="rId3"/>
              <a:stretch>
                <a:fillRect/>
              </a:stretch>
            </p:blipFill>
            <p:spPr>
              <a:xfrm>
                <a:off x="-2108782" y="882613"/>
                <a:ext cx="18000" cy="20520"/>
              </a:xfrm>
              <a:prstGeom prst="rect">
                <a:avLst/>
              </a:prstGeom>
            </p:spPr>
          </p:pic>
        </mc:Fallback>
      </mc:AlternateContent>
    </p:spTree>
    <p:extLst>
      <p:ext uri="{BB962C8B-B14F-4D97-AF65-F5344CB8AC3E}">
        <p14:creationId xmlns:p14="http://schemas.microsoft.com/office/powerpoint/2010/main" val="1225765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Объект 3"/>
          <p:cNvSpPr>
            <a:spLocks noGrp="1"/>
          </p:cNvSpPr>
          <p:nvPr>
            <p:ph idx="1"/>
          </p:nvPr>
        </p:nvSpPr>
        <p:spPr>
          <a:xfrm>
            <a:off x="539552" y="692696"/>
            <a:ext cx="8064896" cy="5904656"/>
          </a:xfrm>
        </p:spPr>
        <p:txBody>
          <a:bodyPr>
            <a:noAutofit/>
          </a:bodyPr>
          <a:lstStyle/>
          <a:p>
            <a:pPr marL="68580" indent="0" fontAlgn="base">
              <a:buNone/>
            </a:pPr>
            <a:r>
              <a:rPr lang="ru-RU" sz="2800" b="1" dirty="0"/>
              <a:t>Способы формулирования проблемы:</a:t>
            </a:r>
            <a:r>
              <a:rPr lang="ru-RU" sz="2800" dirty="0"/>
              <a:t> </a:t>
            </a:r>
          </a:p>
          <a:p>
            <a:pPr marL="68580" indent="0" fontAlgn="base">
              <a:buNone/>
            </a:pPr>
            <a:endParaRPr lang="ru-RU" sz="2800" dirty="0"/>
          </a:p>
          <a:p>
            <a:r>
              <a:rPr lang="ru-RU" sz="2800" u="sng" dirty="0"/>
              <a:t>Вопросительные предложения</a:t>
            </a:r>
            <a:r>
              <a:rPr lang="ru-RU" sz="2800" dirty="0"/>
              <a:t>. </a:t>
            </a:r>
          </a:p>
          <a:p>
            <a:pPr marL="68580" indent="0">
              <a:buNone/>
            </a:pPr>
            <a:r>
              <a:rPr lang="ru-RU" sz="2800" dirty="0"/>
              <a:t>Какими должны быть отношения между родителями и детьми? Этой проблеме посвящен текст (ФИО автора)</a:t>
            </a:r>
          </a:p>
          <a:p>
            <a:pPr fontAlgn="base"/>
            <a:endParaRPr lang="ru-RU" sz="2800" dirty="0"/>
          </a:p>
          <a:p>
            <a:pPr fontAlgn="base"/>
            <a:r>
              <a:rPr lang="ru-RU" sz="2800" u="sng" dirty="0"/>
              <a:t>В виде утверждения</a:t>
            </a:r>
          </a:p>
          <a:p>
            <a:pPr marL="68580" indent="0" fontAlgn="base">
              <a:buNone/>
            </a:pPr>
            <a:r>
              <a:rPr lang="ru-RU" sz="2800" dirty="0"/>
              <a:t>Конструкция «Проблема + сущ. в Р. п. (чего?)». </a:t>
            </a:r>
          </a:p>
          <a:p>
            <a:pPr marL="68580" indent="0" fontAlgn="base">
              <a:buNone/>
            </a:pPr>
            <a:r>
              <a:rPr lang="ru-RU" sz="2800" dirty="0"/>
              <a:t>В предложенном для анализа тексте автор рассматривает проблему взаимоотношения родителя и ребенка.</a:t>
            </a:r>
            <a:br>
              <a:rPr lang="ru-RU" sz="2800" dirty="0"/>
            </a:br>
            <a:r>
              <a:rPr lang="ru-RU" sz="3000" dirty="0"/>
              <a:t/>
            </a:r>
            <a:br>
              <a:rPr lang="ru-RU" sz="3000" dirty="0"/>
            </a:br>
            <a:endParaRPr lang="ru-RU" sz="3000" dirty="0"/>
          </a:p>
        </p:txBody>
      </p:sp>
    </p:spTree>
    <p:extLst>
      <p:ext uri="{BB962C8B-B14F-4D97-AF65-F5344CB8AC3E}">
        <p14:creationId xmlns:p14="http://schemas.microsoft.com/office/powerpoint/2010/main" val="5254228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E419D7-E502-4E3A-9EF2-0ECAD3B7615F}"/>
              </a:ext>
            </a:extLst>
          </p:cNvPr>
          <p:cNvSpPr>
            <a:spLocks noGrp="1"/>
          </p:cNvSpPr>
          <p:nvPr>
            <p:ph type="title"/>
          </p:nvPr>
        </p:nvSpPr>
        <p:spPr>
          <a:xfrm>
            <a:off x="755576" y="-243408"/>
            <a:ext cx="7384666" cy="1529949"/>
          </a:xfrm>
        </p:spPr>
        <p:txBody>
          <a:bodyPr>
            <a:normAutofit/>
          </a:bodyPr>
          <a:lstStyle/>
          <a:p>
            <a:pPr algn="ctr"/>
            <a:r>
              <a:rPr lang="ru-RU" sz="3200" dirty="0"/>
              <a:t>Проблемы текстов</a:t>
            </a:r>
          </a:p>
        </p:txBody>
      </p:sp>
      <p:sp>
        <p:nvSpPr>
          <p:cNvPr id="3" name="Объект 2">
            <a:extLst>
              <a:ext uri="{FF2B5EF4-FFF2-40B4-BE49-F238E27FC236}">
                <a16:creationId xmlns:a16="http://schemas.microsoft.com/office/drawing/2014/main" xmlns="" id="{F6A16A53-4AFC-4AC5-AB00-683C487C8DFE}"/>
              </a:ext>
            </a:extLst>
          </p:cNvPr>
          <p:cNvSpPr>
            <a:spLocks noGrp="1"/>
          </p:cNvSpPr>
          <p:nvPr>
            <p:ph idx="1"/>
          </p:nvPr>
        </p:nvSpPr>
        <p:spPr>
          <a:xfrm>
            <a:off x="575556" y="1340768"/>
            <a:ext cx="7992888" cy="5306475"/>
          </a:xfrm>
        </p:spPr>
        <p:txBody>
          <a:bodyPr>
            <a:normAutofit fontScale="92500"/>
          </a:bodyPr>
          <a:lstStyle/>
          <a:p>
            <a:r>
              <a:rPr lang="ru-RU" dirty="0"/>
              <a:t>Какова роль Х в жизни человека? </a:t>
            </a:r>
          </a:p>
          <a:p>
            <a:r>
              <a:rPr lang="ru-RU" dirty="0"/>
              <a:t>Каково влияние Х на жизнь человека/общества? </a:t>
            </a:r>
          </a:p>
          <a:p>
            <a:r>
              <a:rPr lang="ru-RU" dirty="0"/>
              <a:t>Какова важность Х в жизни/истории? </a:t>
            </a:r>
          </a:p>
          <a:p>
            <a:r>
              <a:rPr lang="ru-RU" dirty="0"/>
              <a:t>Каково отношение человека/людей к Х?  </a:t>
            </a:r>
          </a:p>
          <a:p>
            <a:endParaRPr lang="ru-RU" dirty="0"/>
          </a:p>
          <a:p>
            <a:pPr marL="68580" indent="0">
              <a:buNone/>
            </a:pPr>
            <a:r>
              <a:rPr lang="ru-RU" sz="1800" dirty="0">
                <a:highlight>
                  <a:srgbClr val="00FF00"/>
                </a:highlight>
              </a:rPr>
              <a:t>X - ключевое слово текста </a:t>
            </a:r>
            <a:br>
              <a:rPr lang="ru-RU" sz="1800" dirty="0">
                <a:highlight>
                  <a:srgbClr val="00FF00"/>
                </a:highlight>
              </a:rPr>
            </a:br>
            <a:r>
              <a:rPr lang="ru-RU" sz="1800" b="1" dirty="0">
                <a:highlight>
                  <a:srgbClr val="00FF00"/>
                </a:highlight>
              </a:rPr>
              <a:t>Неверно:</a:t>
            </a:r>
            <a:r>
              <a:rPr lang="ru-RU" sz="1800" dirty="0">
                <a:highlight>
                  <a:srgbClr val="00FF00"/>
                </a:highlight>
              </a:rPr>
              <a:t> Проблема войны. </a:t>
            </a:r>
            <a:br>
              <a:rPr lang="ru-RU" sz="1800" dirty="0">
                <a:highlight>
                  <a:srgbClr val="00FF00"/>
                </a:highlight>
              </a:rPr>
            </a:br>
            <a:r>
              <a:rPr lang="ru-RU" sz="1800" b="1" dirty="0">
                <a:highlight>
                  <a:srgbClr val="00FF00"/>
                </a:highlight>
              </a:rPr>
              <a:t>Верно:</a:t>
            </a:r>
            <a:r>
              <a:rPr lang="ru-RU" sz="1800" dirty="0">
                <a:highlight>
                  <a:srgbClr val="00FF00"/>
                </a:highlight>
              </a:rPr>
              <a:t> Каково влияние войны на жизнь человека? </a:t>
            </a:r>
          </a:p>
          <a:p>
            <a:pPr marL="68580" indent="0">
              <a:buNone/>
            </a:pPr>
            <a:endParaRPr lang="ru-RU" sz="1800" dirty="0"/>
          </a:p>
          <a:p>
            <a:pPr marL="68580" indent="0">
              <a:buNone/>
            </a:pPr>
            <a:r>
              <a:rPr lang="ru-RU" b="1" dirty="0"/>
              <a:t>Риторический вопрос </a:t>
            </a:r>
            <a:r>
              <a:rPr lang="ru-RU" dirty="0"/>
              <a:t>– отличное начало сочинения. Можно обойтись без введения. Старайся не начинать формулировку проблемы с вопроса «Почему...» </a:t>
            </a:r>
          </a:p>
          <a:p>
            <a:pPr marL="68580" indent="0">
              <a:buNone/>
            </a:pPr>
            <a:endParaRPr lang="ru-RU" dirty="0"/>
          </a:p>
          <a:p>
            <a:pPr marL="68580" indent="0">
              <a:buNone/>
            </a:pPr>
            <a:r>
              <a:rPr lang="ru-RU" dirty="0"/>
              <a:t>Важно не допустить речевые ошибки в первом же абзаце. Чем меньше здесь будет написано, тем лучше.</a:t>
            </a:r>
          </a:p>
        </p:txBody>
      </p:sp>
      <mc:AlternateContent xmlns:mc="http://schemas.openxmlformats.org/markup-compatibility/2006" xmlns:p14="http://schemas.microsoft.com/office/powerpoint/2010/main">
        <mc:Choice Requires="p14">
          <p:contentPart p14:bwMode="auto" r:id="rId2">
            <p14:nvContentPartPr>
              <p14:cNvPr id="8" name="Рукописный ввод 7">
                <a:extLst>
                  <a:ext uri="{FF2B5EF4-FFF2-40B4-BE49-F238E27FC236}">
                    <a16:creationId xmlns:a16="http://schemas.microsoft.com/office/drawing/2014/main" xmlns="" id="{39B710C1-F28B-484E-BA23-4B21F039EC38}"/>
                  </a:ext>
                </a:extLst>
              </p14:cNvPr>
              <p14:cNvContentPartPr/>
              <p14:nvPr/>
            </p14:nvContentPartPr>
            <p14:xfrm>
              <a:off x="-2100142" y="891613"/>
              <a:ext cx="360" cy="2880"/>
            </p14:xfrm>
          </p:contentPart>
        </mc:Choice>
        <mc:Fallback xmlns="">
          <p:pic>
            <p:nvPicPr>
              <p:cNvPr id="8" name="Рукописный ввод 7">
                <a:extLst>
                  <a:ext uri="{FF2B5EF4-FFF2-40B4-BE49-F238E27FC236}">
                    <a16:creationId xmlns:a16="http://schemas.microsoft.com/office/drawing/2014/main" id="{39B710C1-F28B-484E-BA23-4B21F039EC38}"/>
                  </a:ext>
                </a:extLst>
              </p:cNvPr>
              <p:cNvPicPr/>
              <p:nvPr/>
            </p:nvPicPr>
            <p:blipFill>
              <a:blip r:embed="rId3"/>
              <a:stretch>
                <a:fillRect/>
              </a:stretch>
            </p:blipFill>
            <p:spPr>
              <a:xfrm>
                <a:off x="-2108782" y="882613"/>
                <a:ext cx="18000" cy="20520"/>
              </a:xfrm>
              <a:prstGeom prst="rect">
                <a:avLst/>
              </a:prstGeom>
            </p:spPr>
          </p:pic>
        </mc:Fallback>
      </mc:AlternateContent>
    </p:spTree>
    <p:extLst>
      <p:ext uri="{BB962C8B-B14F-4D97-AF65-F5344CB8AC3E}">
        <p14:creationId xmlns:p14="http://schemas.microsoft.com/office/powerpoint/2010/main" val="4966464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6E41A8B8-C6BC-4C5C-8D55-EB58DB79B9FE}"/>
              </a:ext>
            </a:extLst>
          </p:cNvPr>
          <p:cNvSpPr>
            <a:spLocks noGrp="1"/>
          </p:cNvSpPr>
          <p:nvPr>
            <p:ph idx="1"/>
          </p:nvPr>
        </p:nvSpPr>
        <p:spPr>
          <a:xfrm>
            <a:off x="827584" y="692696"/>
            <a:ext cx="7848872" cy="5760640"/>
          </a:xfrm>
        </p:spPr>
        <p:txBody>
          <a:bodyPr/>
          <a:lstStyle/>
          <a:p>
            <a:pPr marL="68580" indent="0">
              <a:buNone/>
            </a:pPr>
            <a:r>
              <a:rPr lang="ru-RU" b="1" dirty="0"/>
              <a:t>Слова-помощники для формулировки проблемы:</a:t>
            </a:r>
          </a:p>
          <a:p>
            <a:pPr marL="68580" indent="0">
              <a:buNone/>
            </a:pPr>
            <a:endParaRPr lang="ru-RU" b="1" dirty="0"/>
          </a:p>
          <a:p>
            <a:pPr marL="68580" indent="0">
              <a:buNone/>
            </a:pPr>
            <a:r>
              <a:rPr lang="ru-RU" b="0" i="0" dirty="0">
                <a:solidFill>
                  <a:srgbClr val="444444"/>
                </a:solidFill>
                <a:effectLst/>
                <a:latin typeface="Montserrat" panose="00000500000000000000" pitchFamily="2" charset="-52"/>
              </a:rPr>
              <a:t>- отношение / взаимоотношение</a:t>
            </a:r>
            <a:r>
              <a:rPr lang="ru-RU" dirty="0"/>
              <a:t/>
            </a:r>
            <a:br>
              <a:rPr lang="ru-RU" dirty="0"/>
            </a:br>
            <a:r>
              <a:rPr lang="ru-RU" b="0" i="0" dirty="0">
                <a:solidFill>
                  <a:srgbClr val="444444"/>
                </a:solidFill>
                <a:effectLst/>
                <a:latin typeface="Montserrat" panose="00000500000000000000" pitchFamily="2" charset="-52"/>
              </a:rPr>
              <a:t>- воздействие / влияние</a:t>
            </a:r>
            <a:r>
              <a:rPr lang="ru-RU" dirty="0"/>
              <a:t/>
            </a:r>
            <a:br>
              <a:rPr lang="ru-RU" dirty="0"/>
            </a:br>
            <a:r>
              <a:rPr lang="ru-RU" b="0" i="0" dirty="0">
                <a:solidFill>
                  <a:srgbClr val="444444"/>
                </a:solidFill>
                <a:effectLst/>
                <a:latin typeface="Montserrat" panose="00000500000000000000" pitchFamily="2" charset="-52"/>
              </a:rPr>
              <a:t>- взаимодействие</a:t>
            </a:r>
            <a:r>
              <a:rPr lang="ru-RU" dirty="0"/>
              <a:t/>
            </a:r>
            <a:br>
              <a:rPr lang="ru-RU" dirty="0"/>
            </a:br>
            <a:r>
              <a:rPr lang="ru-RU" b="0" i="0" dirty="0">
                <a:solidFill>
                  <a:srgbClr val="444444"/>
                </a:solidFill>
                <a:effectLst/>
                <a:latin typeface="Montserrat" panose="00000500000000000000" pitchFamily="2" charset="-52"/>
              </a:rPr>
              <a:t>- роль</a:t>
            </a:r>
            <a:r>
              <a:rPr lang="ru-RU" dirty="0"/>
              <a:t/>
            </a:r>
            <a:br>
              <a:rPr lang="ru-RU" dirty="0"/>
            </a:br>
            <a:r>
              <a:rPr lang="ru-RU" b="0" i="0" dirty="0">
                <a:solidFill>
                  <a:srgbClr val="444444"/>
                </a:solidFill>
                <a:effectLst/>
                <a:latin typeface="Montserrat" panose="00000500000000000000" pitchFamily="2" charset="-52"/>
              </a:rPr>
              <a:t>- восприятие</a:t>
            </a:r>
          </a:p>
          <a:p>
            <a:pPr marL="68580" indent="0">
              <a:buNone/>
            </a:pPr>
            <a:r>
              <a:rPr lang="ru-RU" b="0" i="0" dirty="0">
                <a:solidFill>
                  <a:srgbClr val="444444"/>
                </a:solidFill>
                <a:effectLst/>
                <a:latin typeface="Montserrat" panose="00000500000000000000" pitchFamily="2" charset="-52"/>
              </a:rPr>
              <a:t>- о</a:t>
            </a:r>
            <a:r>
              <a:rPr lang="ru-RU" dirty="0">
                <a:solidFill>
                  <a:srgbClr val="444444"/>
                </a:solidFill>
                <a:latin typeface="Montserrat" panose="00000500000000000000" pitchFamily="2" charset="-52"/>
              </a:rPr>
              <a:t>бретение</a:t>
            </a:r>
            <a:br>
              <a:rPr lang="ru-RU" dirty="0">
                <a:solidFill>
                  <a:srgbClr val="444444"/>
                </a:solidFill>
                <a:latin typeface="Montserrat" panose="00000500000000000000" pitchFamily="2" charset="-52"/>
              </a:rPr>
            </a:br>
            <a:r>
              <a:rPr lang="ru-RU" dirty="0">
                <a:solidFill>
                  <a:srgbClr val="444444"/>
                </a:solidFill>
                <a:latin typeface="Montserrat" panose="00000500000000000000" pitchFamily="2" charset="-52"/>
              </a:rPr>
              <a:t>- сохранение</a:t>
            </a:r>
            <a:br>
              <a:rPr lang="ru-RU" dirty="0">
                <a:solidFill>
                  <a:srgbClr val="444444"/>
                </a:solidFill>
                <a:latin typeface="Montserrat" panose="00000500000000000000" pitchFamily="2" charset="-52"/>
              </a:rPr>
            </a:br>
            <a:r>
              <a:rPr lang="ru-RU" dirty="0">
                <a:solidFill>
                  <a:srgbClr val="444444"/>
                </a:solidFill>
                <a:latin typeface="Montserrat" panose="00000500000000000000" pitchFamily="2" charset="-52"/>
              </a:rPr>
              <a:t>- связь</a:t>
            </a:r>
            <a:br>
              <a:rPr lang="ru-RU" dirty="0">
                <a:solidFill>
                  <a:srgbClr val="444444"/>
                </a:solidFill>
                <a:latin typeface="Montserrat" panose="00000500000000000000" pitchFamily="2" charset="-52"/>
              </a:rPr>
            </a:br>
            <a:r>
              <a:rPr lang="ru-RU" dirty="0">
                <a:solidFill>
                  <a:srgbClr val="444444"/>
                </a:solidFill>
                <a:latin typeface="Montserrat" panose="00000500000000000000" pitchFamily="2" charset="-52"/>
              </a:rPr>
              <a:t>- формирование</a:t>
            </a:r>
            <a:br>
              <a:rPr lang="ru-RU" dirty="0">
                <a:solidFill>
                  <a:srgbClr val="444444"/>
                </a:solidFill>
                <a:latin typeface="Montserrat" panose="00000500000000000000" pitchFamily="2" charset="-52"/>
              </a:rPr>
            </a:br>
            <a:r>
              <a:rPr lang="ru-RU" dirty="0">
                <a:solidFill>
                  <a:srgbClr val="444444"/>
                </a:solidFill>
                <a:latin typeface="Montserrat" panose="00000500000000000000" pitchFamily="2" charset="-52"/>
              </a:rPr>
              <a:t>- оценка</a:t>
            </a:r>
            <a:br>
              <a:rPr lang="ru-RU" dirty="0">
                <a:solidFill>
                  <a:srgbClr val="444444"/>
                </a:solidFill>
                <a:latin typeface="Montserrat" panose="00000500000000000000" pitchFamily="2" charset="-52"/>
              </a:rPr>
            </a:br>
            <a:r>
              <a:rPr lang="ru-RU" dirty="0">
                <a:solidFill>
                  <a:srgbClr val="444444"/>
                </a:solidFill>
                <a:latin typeface="Montserrat" panose="00000500000000000000" pitchFamily="2" charset="-52"/>
              </a:rPr>
              <a:t>- содержание</a:t>
            </a:r>
            <a:br>
              <a:rPr lang="ru-RU" dirty="0">
                <a:solidFill>
                  <a:srgbClr val="444444"/>
                </a:solidFill>
                <a:latin typeface="Montserrat" panose="00000500000000000000" pitchFamily="2" charset="-52"/>
              </a:rPr>
            </a:br>
            <a:endParaRPr lang="ru-RU" dirty="0">
              <a:solidFill>
                <a:srgbClr val="444444"/>
              </a:solidFill>
              <a:latin typeface="Montserrat" panose="00000500000000000000" pitchFamily="2" charset="-52"/>
            </a:endParaRPr>
          </a:p>
          <a:p>
            <a:pPr marL="68580" indent="0">
              <a:buNone/>
            </a:pPr>
            <a:endParaRPr lang="ru-RU" dirty="0">
              <a:solidFill>
                <a:srgbClr val="444444"/>
              </a:solidFill>
              <a:latin typeface="Montserrat" panose="00000500000000000000" pitchFamily="2" charset="-52"/>
            </a:endParaRPr>
          </a:p>
          <a:p>
            <a:pPr>
              <a:buFontTx/>
              <a:buChar char="-"/>
            </a:pPr>
            <a:endParaRPr lang="ru-RU" dirty="0">
              <a:solidFill>
                <a:srgbClr val="444444"/>
              </a:solidFill>
              <a:latin typeface="Montserrat" panose="00000500000000000000" pitchFamily="2" charset="-52"/>
            </a:endParaRPr>
          </a:p>
          <a:p>
            <a:pPr marL="68580" indent="0">
              <a:buNone/>
            </a:pPr>
            <a:endParaRPr lang="ru-RU" b="1" dirty="0"/>
          </a:p>
        </p:txBody>
      </p:sp>
    </p:spTree>
    <p:extLst>
      <p:ext uri="{BB962C8B-B14F-4D97-AF65-F5344CB8AC3E}">
        <p14:creationId xmlns:p14="http://schemas.microsoft.com/office/powerpoint/2010/main" val="1606313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E419D7-E502-4E3A-9EF2-0ECAD3B7615F}"/>
              </a:ext>
            </a:extLst>
          </p:cNvPr>
          <p:cNvSpPr>
            <a:spLocks noGrp="1"/>
          </p:cNvSpPr>
          <p:nvPr>
            <p:ph type="title"/>
          </p:nvPr>
        </p:nvSpPr>
        <p:spPr>
          <a:xfrm>
            <a:off x="504088" y="-387424"/>
            <a:ext cx="8135824" cy="1641784"/>
          </a:xfrm>
        </p:spPr>
        <p:txBody>
          <a:bodyPr>
            <a:normAutofit/>
          </a:bodyPr>
          <a:lstStyle/>
          <a:p>
            <a:pPr algn="ctr"/>
            <a:r>
              <a:rPr lang="ru-RU" sz="3200" dirty="0"/>
              <a:t>Клише для формулировки проблемы</a:t>
            </a:r>
          </a:p>
        </p:txBody>
      </p:sp>
      <p:sp>
        <p:nvSpPr>
          <p:cNvPr id="3" name="Объект 2">
            <a:extLst>
              <a:ext uri="{FF2B5EF4-FFF2-40B4-BE49-F238E27FC236}">
                <a16:creationId xmlns:a16="http://schemas.microsoft.com/office/drawing/2014/main" xmlns="" id="{F6A16A53-4AFC-4AC5-AB00-683C487C8DFE}"/>
              </a:ext>
            </a:extLst>
          </p:cNvPr>
          <p:cNvSpPr>
            <a:spLocks noGrp="1"/>
          </p:cNvSpPr>
          <p:nvPr>
            <p:ph idx="1"/>
          </p:nvPr>
        </p:nvSpPr>
        <p:spPr>
          <a:xfrm>
            <a:off x="575556" y="1340768"/>
            <a:ext cx="7992888" cy="5306475"/>
          </a:xfrm>
        </p:spPr>
        <p:txBody>
          <a:bodyPr>
            <a:normAutofit/>
          </a:bodyPr>
          <a:lstStyle/>
          <a:p>
            <a:r>
              <a:rPr lang="ru-RU" dirty="0"/>
              <a:t>…? Такую проблему ставит (ФИО автора) в тексте. </a:t>
            </a:r>
          </a:p>
          <a:p>
            <a:r>
              <a:rPr lang="ru-RU" dirty="0"/>
              <a:t>…? Именно эта проблема привлекла внимание автора. </a:t>
            </a:r>
          </a:p>
          <a:p>
            <a:r>
              <a:rPr lang="ru-RU" dirty="0"/>
              <a:t>…? Над этой проблемой размышляет автор</a:t>
            </a:r>
          </a:p>
          <a:p>
            <a:endParaRPr lang="ru-RU" dirty="0"/>
          </a:p>
          <a:p>
            <a:pPr marL="68580" indent="0">
              <a:buNone/>
            </a:pPr>
            <a:r>
              <a:rPr lang="ru-RU" sz="1800" dirty="0">
                <a:highlight>
                  <a:srgbClr val="00FF00"/>
                </a:highlight>
              </a:rPr>
              <a:t>Автор СТАВИТ/ПОДНИМАЕТ проблему (не затрагивает, не упоминает и пр.) </a:t>
            </a:r>
          </a:p>
          <a:p>
            <a:pPr marL="68580" indent="0">
              <a:buNone/>
            </a:pPr>
            <a:endParaRPr lang="ru-RU" sz="1800" dirty="0">
              <a:highlight>
                <a:srgbClr val="00FF00"/>
              </a:highlight>
            </a:endParaRPr>
          </a:p>
          <a:p>
            <a:pPr marL="68580" indent="0">
              <a:buNone/>
            </a:pPr>
            <a:r>
              <a:rPr lang="ru-RU" sz="1800" dirty="0">
                <a:highlight>
                  <a:srgbClr val="00FF00"/>
                </a:highlight>
              </a:rPr>
              <a:t>Размышляет О </a:t>
            </a:r>
            <a:r>
              <a:rPr lang="ru-RU" sz="1800" dirty="0"/>
              <a:t>(автор размышляет о важности книг )</a:t>
            </a:r>
            <a:endParaRPr lang="ru-RU" sz="1800" dirty="0">
              <a:highlight>
                <a:srgbClr val="00FF00"/>
              </a:highlight>
            </a:endParaRPr>
          </a:p>
          <a:p>
            <a:pPr marL="68580" indent="0">
              <a:buNone/>
            </a:pPr>
            <a:r>
              <a:rPr lang="ru-RU" sz="1800" dirty="0">
                <a:highlight>
                  <a:srgbClr val="00FF00"/>
                </a:highlight>
              </a:rPr>
              <a:t>Размышляет НАД </a:t>
            </a:r>
            <a:r>
              <a:rPr lang="ru-RU" sz="1800" dirty="0"/>
              <a:t>(автор размышляет над ролью книг в жизни человека)</a:t>
            </a:r>
          </a:p>
          <a:p>
            <a:pPr marL="68580" indent="0">
              <a:buNone/>
            </a:pPr>
            <a:r>
              <a:rPr lang="ru-RU" sz="1800" dirty="0">
                <a:highlight>
                  <a:srgbClr val="00FF00"/>
                </a:highlight>
              </a:rPr>
              <a:t>Рассуждает О </a:t>
            </a:r>
            <a:r>
              <a:rPr lang="ru-RU" sz="1800" dirty="0"/>
              <a:t>(автор рассуждает о важности книг)</a:t>
            </a:r>
            <a:endParaRPr lang="ru-RU" dirty="0"/>
          </a:p>
        </p:txBody>
      </p:sp>
      <mc:AlternateContent xmlns:mc="http://schemas.openxmlformats.org/markup-compatibility/2006" xmlns:p14="http://schemas.microsoft.com/office/powerpoint/2010/main">
        <mc:Choice Requires="p14">
          <p:contentPart p14:bwMode="auto" r:id="rId2">
            <p14:nvContentPartPr>
              <p14:cNvPr id="8" name="Рукописный ввод 7">
                <a:extLst>
                  <a:ext uri="{FF2B5EF4-FFF2-40B4-BE49-F238E27FC236}">
                    <a16:creationId xmlns:a16="http://schemas.microsoft.com/office/drawing/2014/main" xmlns="" id="{39B710C1-F28B-484E-BA23-4B21F039EC38}"/>
                  </a:ext>
                </a:extLst>
              </p14:cNvPr>
              <p14:cNvContentPartPr/>
              <p14:nvPr/>
            </p14:nvContentPartPr>
            <p14:xfrm>
              <a:off x="-2100142" y="891613"/>
              <a:ext cx="360" cy="2880"/>
            </p14:xfrm>
          </p:contentPart>
        </mc:Choice>
        <mc:Fallback xmlns="">
          <p:pic>
            <p:nvPicPr>
              <p:cNvPr id="8" name="Рукописный ввод 7">
                <a:extLst>
                  <a:ext uri="{FF2B5EF4-FFF2-40B4-BE49-F238E27FC236}">
                    <a16:creationId xmlns:a16="http://schemas.microsoft.com/office/drawing/2014/main" id="{39B710C1-F28B-484E-BA23-4B21F039EC38}"/>
                  </a:ext>
                </a:extLst>
              </p:cNvPr>
              <p:cNvPicPr/>
              <p:nvPr/>
            </p:nvPicPr>
            <p:blipFill>
              <a:blip r:embed="rId3"/>
              <a:stretch>
                <a:fillRect/>
              </a:stretch>
            </p:blipFill>
            <p:spPr>
              <a:xfrm>
                <a:off x="-2108782" y="882613"/>
                <a:ext cx="18000" cy="20520"/>
              </a:xfrm>
              <a:prstGeom prst="rect">
                <a:avLst/>
              </a:prstGeom>
            </p:spPr>
          </p:pic>
        </mc:Fallback>
      </mc:AlternateContent>
    </p:spTree>
    <p:extLst>
      <p:ext uri="{BB962C8B-B14F-4D97-AF65-F5344CB8AC3E}">
        <p14:creationId xmlns:p14="http://schemas.microsoft.com/office/powerpoint/2010/main" val="1370136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E419D7-E502-4E3A-9EF2-0ECAD3B7615F}"/>
              </a:ext>
            </a:extLst>
          </p:cNvPr>
          <p:cNvSpPr>
            <a:spLocks noGrp="1"/>
          </p:cNvSpPr>
          <p:nvPr>
            <p:ph type="title"/>
          </p:nvPr>
        </p:nvSpPr>
        <p:spPr>
          <a:xfrm>
            <a:off x="755576" y="138749"/>
            <a:ext cx="7384666" cy="1529949"/>
          </a:xfrm>
        </p:spPr>
        <p:txBody>
          <a:bodyPr>
            <a:normAutofit/>
          </a:bodyPr>
          <a:lstStyle/>
          <a:p>
            <a:pPr algn="ctr"/>
            <a:r>
              <a:rPr lang="ru-RU" sz="3200" dirty="0"/>
              <a:t>Авторская позиция в тексте</a:t>
            </a:r>
          </a:p>
        </p:txBody>
      </p:sp>
      <p:sp>
        <p:nvSpPr>
          <p:cNvPr id="3" name="Объект 2">
            <a:extLst>
              <a:ext uri="{FF2B5EF4-FFF2-40B4-BE49-F238E27FC236}">
                <a16:creationId xmlns:a16="http://schemas.microsoft.com/office/drawing/2014/main" xmlns="" id="{F6A16A53-4AFC-4AC5-AB00-683C487C8DFE}"/>
              </a:ext>
            </a:extLst>
          </p:cNvPr>
          <p:cNvSpPr>
            <a:spLocks noGrp="1"/>
          </p:cNvSpPr>
          <p:nvPr>
            <p:ph idx="1"/>
          </p:nvPr>
        </p:nvSpPr>
        <p:spPr>
          <a:xfrm>
            <a:off x="859742" y="2398771"/>
            <a:ext cx="7488832" cy="4320480"/>
          </a:xfrm>
        </p:spPr>
        <p:txBody>
          <a:bodyPr>
            <a:normAutofit/>
          </a:bodyPr>
          <a:lstStyle/>
          <a:p>
            <a:r>
              <a:rPr lang="ru-RU" sz="2800" dirty="0"/>
              <a:t>Автор считает, что важно признавать свои ошибки и исправлять их.</a:t>
            </a:r>
          </a:p>
        </p:txBody>
      </p:sp>
    </p:spTree>
    <p:extLst>
      <p:ext uri="{BB962C8B-B14F-4D97-AF65-F5344CB8AC3E}">
        <p14:creationId xmlns:p14="http://schemas.microsoft.com/office/powerpoint/2010/main" val="36570548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E419D7-E502-4E3A-9EF2-0ECAD3B7615F}"/>
              </a:ext>
            </a:extLst>
          </p:cNvPr>
          <p:cNvSpPr>
            <a:spLocks noGrp="1"/>
          </p:cNvSpPr>
          <p:nvPr>
            <p:ph type="title"/>
          </p:nvPr>
        </p:nvSpPr>
        <p:spPr>
          <a:xfrm>
            <a:off x="683568" y="0"/>
            <a:ext cx="7384666" cy="1529949"/>
          </a:xfrm>
        </p:spPr>
        <p:txBody>
          <a:bodyPr>
            <a:normAutofit/>
          </a:bodyPr>
          <a:lstStyle/>
          <a:p>
            <a:pPr algn="ctr"/>
            <a:r>
              <a:rPr lang="ru-RU" sz="3200" dirty="0"/>
              <a:t>Проблема + позиция автора</a:t>
            </a:r>
          </a:p>
        </p:txBody>
      </p:sp>
      <p:sp>
        <p:nvSpPr>
          <p:cNvPr id="3" name="Объект 2">
            <a:extLst>
              <a:ext uri="{FF2B5EF4-FFF2-40B4-BE49-F238E27FC236}">
                <a16:creationId xmlns:a16="http://schemas.microsoft.com/office/drawing/2014/main" xmlns="" id="{F6A16A53-4AFC-4AC5-AB00-683C487C8DFE}"/>
              </a:ext>
            </a:extLst>
          </p:cNvPr>
          <p:cNvSpPr>
            <a:spLocks noGrp="1"/>
          </p:cNvSpPr>
          <p:nvPr>
            <p:ph idx="1"/>
          </p:nvPr>
        </p:nvSpPr>
        <p:spPr>
          <a:xfrm>
            <a:off x="683568" y="1772816"/>
            <a:ext cx="7665006" cy="4946435"/>
          </a:xfrm>
        </p:spPr>
        <p:txBody>
          <a:bodyPr>
            <a:normAutofit/>
          </a:bodyPr>
          <a:lstStyle/>
          <a:p>
            <a:r>
              <a:rPr lang="ru-RU" dirty="0"/>
              <a:t>Как человек должен относиться к собственным неудачам? Такую проблему ставит Д.С. Лихачёв в тексте. </a:t>
            </a:r>
          </a:p>
          <a:p>
            <a:endParaRPr lang="ru-RU" dirty="0"/>
          </a:p>
          <a:p>
            <a:r>
              <a:rPr lang="ru-RU" dirty="0"/>
              <a:t>Автор считает, что важно признавать свои ошибки и исправлять их.</a:t>
            </a:r>
            <a:endParaRPr lang="ru-RU" sz="3200" dirty="0"/>
          </a:p>
        </p:txBody>
      </p:sp>
    </p:spTree>
    <p:extLst>
      <p:ext uri="{BB962C8B-B14F-4D97-AF65-F5344CB8AC3E}">
        <p14:creationId xmlns:p14="http://schemas.microsoft.com/office/powerpoint/2010/main" val="17241215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xmlns="" id="{A60CFEB7-86B7-452E-AC9C-D4A9F10D57C5}"/>
              </a:ext>
            </a:extLst>
          </p:cNvPr>
          <p:cNvPicPr>
            <a:picLocks noChangeAspect="1"/>
          </p:cNvPicPr>
          <p:nvPr/>
        </p:nvPicPr>
        <p:blipFill>
          <a:blip r:embed="rId2"/>
          <a:stretch>
            <a:fillRect/>
          </a:stretch>
        </p:blipFill>
        <p:spPr>
          <a:xfrm>
            <a:off x="625407" y="908720"/>
            <a:ext cx="7893185" cy="5040560"/>
          </a:xfrm>
          <a:prstGeom prst="rect">
            <a:avLst/>
          </a:prstGeom>
        </p:spPr>
      </p:pic>
    </p:spTree>
    <p:extLst>
      <p:ext uri="{BB962C8B-B14F-4D97-AF65-F5344CB8AC3E}">
        <p14:creationId xmlns:p14="http://schemas.microsoft.com/office/powerpoint/2010/main" val="17263750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4BC477B2-FACA-4D7C-B99B-1A31205DD40C}"/>
              </a:ext>
            </a:extLst>
          </p:cNvPr>
          <p:cNvSpPr>
            <a:spLocks noGrp="1"/>
          </p:cNvSpPr>
          <p:nvPr>
            <p:ph idx="1"/>
          </p:nvPr>
        </p:nvSpPr>
        <p:spPr>
          <a:xfrm>
            <a:off x="683568" y="836712"/>
            <a:ext cx="7920880" cy="5616624"/>
          </a:xfrm>
        </p:spPr>
        <p:txBody>
          <a:bodyPr>
            <a:normAutofit fontScale="92500" lnSpcReduction="10000"/>
          </a:bodyPr>
          <a:lstStyle/>
          <a:p>
            <a:pPr marL="68580" indent="0">
              <a:buNone/>
            </a:pPr>
            <a:r>
              <a:rPr lang="ru-RU" b="1" dirty="0"/>
              <a:t>Типичные ошибки при формулировке проблемы:</a:t>
            </a:r>
          </a:p>
          <a:p>
            <a:pPr marL="68580" indent="0">
              <a:buNone/>
            </a:pPr>
            <a:endParaRPr lang="ru-RU" b="1" dirty="0"/>
          </a:p>
          <a:p>
            <a:pPr marL="68580" indent="0">
              <a:buNone/>
            </a:pPr>
            <a:r>
              <a:rPr lang="ru-RU" b="0" i="0" dirty="0">
                <a:solidFill>
                  <a:srgbClr val="444444"/>
                </a:solidFill>
                <a:effectLst/>
                <a:latin typeface="Montserrat" panose="00000500000000000000" pitchFamily="2" charset="-52"/>
              </a:rPr>
              <a:t>1) В проблеме указывают авторскую позицию.  </a:t>
            </a:r>
            <a:r>
              <a:rPr lang="ru-RU" dirty="0"/>
              <a:t/>
            </a:r>
            <a:br>
              <a:rPr lang="ru-RU" dirty="0"/>
            </a:br>
            <a:r>
              <a:rPr lang="ru-RU" dirty="0"/>
              <a:t/>
            </a:r>
            <a:br>
              <a:rPr lang="ru-RU" dirty="0"/>
            </a:br>
            <a:r>
              <a:rPr lang="ru-RU" b="0" i="0" u="sng" dirty="0">
                <a:solidFill>
                  <a:srgbClr val="444444"/>
                </a:solidFill>
                <a:effectLst/>
                <a:latin typeface="Montserrat" panose="00000500000000000000" pitchFamily="2" charset="-52"/>
              </a:rPr>
              <a:t>Например: </a:t>
            </a:r>
          </a:p>
          <a:p>
            <a:r>
              <a:rPr lang="ru-RU" b="0" i="0" dirty="0">
                <a:solidFill>
                  <a:srgbClr val="444444"/>
                </a:solidFill>
                <a:effectLst/>
                <a:latin typeface="Montserrat" panose="00000500000000000000" pitchFamily="2" charset="-52"/>
              </a:rPr>
              <a:t>Проблема хорошего отношения людей к книгам - </a:t>
            </a:r>
            <a:r>
              <a:rPr lang="ru-RU" b="1" i="0" dirty="0">
                <a:solidFill>
                  <a:srgbClr val="444444"/>
                </a:solidFill>
                <a:effectLst/>
                <a:latin typeface="Montserrat" panose="00000500000000000000" pitchFamily="2" charset="-52"/>
              </a:rPr>
              <a:t>НЕЛЬЗЯ</a:t>
            </a:r>
            <a:r>
              <a:rPr lang="ru-RU" b="0" i="0" dirty="0">
                <a:solidFill>
                  <a:srgbClr val="444444"/>
                </a:solidFill>
                <a:effectLst/>
                <a:latin typeface="Montserrat" panose="00000500000000000000" pitchFamily="2" charset="-52"/>
              </a:rPr>
              <a:t> ("хорошего" - это уже оценочная лексика)</a:t>
            </a:r>
          </a:p>
          <a:p>
            <a:r>
              <a:rPr lang="ru-RU" b="0" i="0" dirty="0">
                <a:solidFill>
                  <a:srgbClr val="444444"/>
                </a:solidFill>
                <a:effectLst/>
                <a:latin typeface="Montserrat" panose="00000500000000000000" pitchFamily="2" charset="-52"/>
              </a:rPr>
              <a:t>Проблема отношения людей к книгам (Каково отношение людей к книгам?) – </a:t>
            </a:r>
            <a:r>
              <a:rPr lang="ru-RU" b="1" i="0" dirty="0">
                <a:solidFill>
                  <a:srgbClr val="444444"/>
                </a:solidFill>
                <a:effectLst/>
                <a:latin typeface="Montserrat" panose="00000500000000000000" pitchFamily="2" charset="-52"/>
              </a:rPr>
              <a:t>МОЖНО</a:t>
            </a:r>
          </a:p>
          <a:p>
            <a:endParaRPr lang="ru-RU" b="1" dirty="0">
              <a:solidFill>
                <a:srgbClr val="444444"/>
              </a:solidFill>
              <a:latin typeface="Montserrat" panose="00000500000000000000" pitchFamily="2" charset="-52"/>
            </a:endParaRPr>
          </a:p>
          <a:p>
            <a:pPr marL="68580" indent="0">
              <a:buNone/>
            </a:pPr>
            <a:r>
              <a:rPr lang="ru-RU" dirty="0">
                <a:solidFill>
                  <a:srgbClr val="444444"/>
                </a:solidFill>
                <a:latin typeface="Montserrat" panose="00000500000000000000" pitchFamily="2" charset="-52"/>
              </a:rPr>
              <a:t>Запомните!</a:t>
            </a:r>
            <a:br>
              <a:rPr lang="ru-RU" dirty="0">
                <a:solidFill>
                  <a:srgbClr val="444444"/>
                </a:solidFill>
                <a:latin typeface="Montserrat" panose="00000500000000000000" pitchFamily="2" charset="-52"/>
              </a:rPr>
            </a:br>
            <a:r>
              <a:rPr lang="ru-RU" u="sng" dirty="0">
                <a:solidFill>
                  <a:srgbClr val="444444"/>
                </a:solidFill>
                <a:latin typeface="Montserrat" panose="00000500000000000000" pitchFamily="2" charset="-52"/>
              </a:rPr>
              <a:t>проблема</a:t>
            </a:r>
            <a:r>
              <a:rPr lang="ru-RU" dirty="0">
                <a:solidFill>
                  <a:srgbClr val="444444"/>
                </a:solidFill>
                <a:latin typeface="Montserrat" panose="00000500000000000000" pitchFamily="2" charset="-52"/>
              </a:rPr>
              <a:t> — это вопрос, над которым размышляет автор, а </a:t>
            </a:r>
            <a:r>
              <a:rPr lang="ru-RU" u="sng" dirty="0">
                <a:solidFill>
                  <a:srgbClr val="444444"/>
                </a:solidFill>
                <a:latin typeface="Montserrat" panose="00000500000000000000" pitchFamily="2" charset="-52"/>
              </a:rPr>
              <a:t>позиция автора </a:t>
            </a:r>
            <a:r>
              <a:rPr lang="ru-RU" dirty="0">
                <a:solidFill>
                  <a:srgbClr val="444444"/>
                </a:solidFill>
                <a:latin typeface="Montserrat" panose="00000500000000000000" pitchFamily="2" charset="-52"/>
              </a:rPr>
              <a:t>— это ответ на данный вопрос.</a:t>
            </a:r>
          </a:p>
          <a:p>
            <a:pPr marL="68580" indent="0">
              <a:buNone/>
            </a:pPr>
            <a:endParaRPr lang="ru-RU" dirty="0">
              <a:solidFill>
                <a:srgbClr val="444444"/>
              </a:solidFill>
              <a:latin typeface="Montserrat" panose="00000500000000000000" pitchFamily="2" charset="-52"/>
            </a:endParaRPr>
          </a:p>
          <a:p>
            <a:pPr marL="68580" indent="0">
              <a:buNone/>
            </a:pPr>
            <a:r>
              <a:rPr lang="ru-RU" dirty="0"/>
              <a:t>Проблема того, что нужно признавать свои ошибки и исправлять их - </a:t>
            </a:r>
            <a:r>
              <a:rPr lang="ru-RU" b="1" dirty="0"/>
              <a:t>неверно</a:t>
            </a:r>
            <a:endParaRPr lang="ru-RU" b="1" dirty="0">
              <a:solidFill>
                <a:srgbClr val="444444"/>
              </a:solidFill>
              <a:latin typeface="Montserrat" panose="00000500000000000000" pitchFamily="2" charset="-52"/>
            </a:endParaRPr>
          </a:p>
          <a:p>
            <a:pPr marL="68580" indent="0">
              <a:buNone/>
            </a:pPr>
            <a:endParaRPr lang="ru-RU" dirty="0">
              <a:solidFill>
                <a:srgbClr val="444444"/>
              </a:solidFill>
              <a:latin typeface="Montserrat" panose="00000500000000000000" pitchFamily="2" charset="-52"/>
            </a:endParaRPr>
          </a:p>
          <a:p>
            <a:pPr marL="68580" indent="0">
              <a:buNone/>
            </a:pPr>
            <a:endParaRPr lang="ru-RU" dirty="0">
              <a:solidFill>
                <a:srgbClr val="444444"/>
              </a:solidFill>
              <a:latin typeface="Montserrat" panose="00000500000000000000" pitchFamily="2" charset="-52"/>
            </a:endParaRPr>
          </a:p>
        </p:txBody>
      </p:sp>
    </p:spTree>
    <p:extLst>
      <p:ext uri="{BB962C8B-B14F-4D97-AF65-F5344CB8AC3E}">
        <p14:creationId xmlns:p14="http://schemas.microsoft.com/office/powerpoint/2010/main" val="6970751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4BC477B2-FACA-4D7C-B99B-1A31205DD40C}"/>
              </a:ext>
            </a:extLst>
          </p:cNvPr>
          <p:cNvSpPr>
            <a:spLocks noGrp="1"/>
          </p:cNvSpPr>
          <p:nvPr>
            <p:ph idx="1"/>
          </p:nvPr>
        </p:nvSpPr>
        <p:spPr>
          <a:xfrm>
            <a:off x="683568" y="836712"/>
            <a:ext cx="7920880" cy="5544616"/>
          </a:xfrm>
        </p:spPr>
        <p:txBody>
          <a:bodyPr>
            <a:normAutofit fontScale="85000" lnSpcReduction="20000"/>
          </a:bodyPr>
          <a:lstStyle/>
          <a:p>
            <a:pPr marL="68580" indent="0">
              <a:buNone/>
            </a:pPr>
            <a:r>
              <a:rPr lang="ru-RU" b="1" dirty="0"/>
              <a:t>Типичные ошибки при формулировке проблемы:</a:t>
            </a:r>
          </a:p>
          <a:p>
            <a:pPr marL="68580" indent="0">
              <a:buNone/>
            </a:pPr>
            <a:endParaRPr lang="ru-RU" b="1" dirty="0"/>
          </a:p>
          <a:p>
            <a:pPr marL="68580" indent="0">
              <a:buNone/>
            </a:pPr>
            <a:r>
              <a:rPr lang="ru-RU" b="0" i="0" dirty="0">
                <a:solidFill>
                  <a:srgbClr val="444444"/>
                </a:solidFill>
                <a:effectLst/>
                <a:latin typeface="Montserrat" panose="00000500000000000000" pitchFamily="2" charset="-52"/>
              </a:rPr>
              <a:t>2) Проблема слишком широкая/узкая.</a:t>
            </a:r>
            <a:r>
              <a:rPr lang="ru-RU" dirty="0"/>
              <a:t/>
            </a:r>
            <a:br>
              <a:rPr lang="ru-RU" dirty="0"/>
            </a:br>
            <a:r>
              <a:rPr lang="ru-RU" dirty="0"/>
              <a:t/>
            </a:r>
            <a:br>
              <a:rPr lang="ru-RU" dirty="0"/>
            </a:br>
            <a:r>
              <a:rPr lang="ru-RU" b="0" i="0" dirty="0">
                <a:solidFill>
                  <a:srgbClr val="444444"/>
                </a:solidFill>
                <a:effectLst/>
                <a:latin typeface="Montserrat" panose="00000500000000000000" pitchFamily="2" charset="-52"/>
              </a:rPr>
              <a:t>Например, в тексте рассказывается о женщинах и их роли на войне, а вы выбираете просто проблему войны или, наоборот, слишком конкретизируете: проблема роли Валентины на войне с немцами.</a:t>
            </a:r>
          </a:p>
          <a:p>
            <a:pPr marL="68580" indent="0">
              <a:buNone/>
            </a:pPr>
            <a:endParaRPr lang="ru-RU" dirty="0">
              <a:solidFill>
                <a:srgbClr val="444444"/>
              </a:solidFill>
              <a:latin typeface="Montserrat" panose="00000500000000000000" pitchFamily="2" charset="-52"/>
            </a:endParaRPr>
          </a:p>
          <a:p>
            <a:pPr marL="68580" indent="0">
              <a:buNone/>
            </a:pPr>
            <a:r>
              <a:rPr lang="ru-RU" b="0" i="0" dirty="0">
                <a:solidFill>
                  <a:srgbClr val="444444"/>
                </a:solidFill>
                <a:effectLst/>
                <a:latin typeface="Montserrat" panose="00000500000000000000" pitchFamily="2" charset="-52"/>
              </a:rPr>
              <a:t>Если вы будете формулировать проблему в виде вопроса, этой ошибки можно будет избежать. </a:t>
            </a:r>
          </a:p>
          <a:p>
            <a:pPr marL="68580" indent="0">
              <a:buNone/>
            </a:pPr>
            <a:endParaRPr lang="ru-RU" dirty="0">
              <a:solidFill>
                <a:srgbClr val="444444"/>
              </a:solidFill>
              <a:latin typeface="Montserrat" panose="00000500000000000000" pitchFamily="2" charset="-52"/>
            </a:endParaRPr>
          </a:p>
          <a:p>
            <a:pPr marL="68580" indent="0">
              <a:buNone/>
            </a:pPr>
            <a:r>
              <a:rPr lang="ru-RU" b="0" i="0" dirty="0">
                <a:solidFill>
                  <a:srgbClr val="444444"/>
                </a:solidFill>
                <a:effectLst/>
                <a:latin typeface="Montserrat" panose="00000500000000000000" pitchFamily="2" charset="-52"/>
              </a:rPr>
              <a:t>Кроме того, так бывает, когда путают проблему и тему текста, поэтому запомните: </a:t>
            </a:r>
          </a:p>
          <a:p>
            <a:pPr marL="68580" indent="0">
              <a:buNone/>
            </a:pPr>
            <a:endParaRPr lang="ru-RU" dirty="0">
              <a:solidFill>
                <a:srgbClr val="444444"/>
              </a:solidFill>
              <a:latin typeface="Montserrat" panose="00000500000000000000" pitchFamily="2" charset="-52"/>
            </a:endParaRPr>
          </a:p>
          <a:p>
            <a:pPr marL="68580" indent="0">
              <a:buNone/>
            </a:pPr>
            <a:r>
              <a:rPr lang="ru-RU" b="1" i="0" dirty="0">
                <a:solidFill>
                  <a:srgbClr val="444444"/>
                </a:solidFill>
                <a:effectLst/>
                <a:latin typeface="Montserrat" panose="00000500000000000000" pitchFamily="2" charset="-52"/>
              </a:rPr>
              <a:t>тема</a:t>
            </a:r>
            <a:r>
              <a:rPr lang="ru-RU" b="0" i="0" dirty="0">
                <a:solidFill>
                  <a:srgbClr val="444444"/>
                </a:solidFill>
                <a:effectLst/>
                <a:latin typeface="Montserrat" panose="00000500000000000000" pitchFamily="2" charset="-52"/>
              </a:rPr>
              <a:t> - это направление мысли, то о чем текст. Например, текст о войне, значит тема: война. </a:t>
            </a:r>
          </a:p>
          <a:p>
            <a:pPr marL="68580" indent="0">
              <a:buNone/>
            </a:pPr>
            <a:r>
              <a:rPr lang="ru-RU" b="1" i="0" dirty="0">
                <a:solidFill>
                  <a:srgbClr val="444444"/>
                </a:solidFill>
                <a:effectLst/>
                <a:latin typeface="Montserrat" panose="00000500000000000000" pitchFamily="2" charset="-52"/>
              </a:rPr>
              <a:t>проблема</a:t>
            </a:r>
            <a:r>
              <a:rPr lang="ru-RU" b="0" i="0" dirty="0">
                <a:solidFill>
                  <a:srgbClr val="444444"/>
                </a:solidFill>
                <a:effectLst/>
                <a:latin typeface="Montserrat" panose="00000500000000000000" pitchFamily="2" charset="-52"/>
              </a:rPr>
              <a:t> : роль героев на войне.</a:t>
            </a:r>
          </a:p>
          <a:p>
            <a:pPr marL="68580" indent="0">
              <a:buNone/>
            </a:pPr>
            <a:endParaRPr lang="ru-RU" dirty="0">
              <a:solidFill>
                <a:srgbClr val="444444"/>
              </a:solidFill>
              <a:latin typeface="Montserrat" panose="00000500000000000000" pitchFamily="2" charset="-52"/>
            </a:endParaRPr>
          </a:p>
          <a:p>
            <a:pPr marL="68580" indent="0">
              <a:buNone/>
            </a:pPr>
            <a:r>
              <a:rPr lang="ru-RU" dirty="0"/>
              <a:t>Умеют ли конькобежцы признавать свои ошибки? – </a:t>
            </a:r>
            <a:r>
              <a:rPr lang="ru-RU" b="1" dirty="0"/>
              <a:t>неверно</a:t>
            </a:r>
            <a:r>
              <a:rPr lang="ru-RU" dirty="0"/>
              <a:t/>
            </a:r>
            <a:br>
              <a:rPr lang="ru-RU" dirty="0"/>
            </a:br>
            <a:r>
              <a:rPr lang="ru-RU" dirty="0"/>
              <a:t>Проблема ошибок - </a:t>
            </a:r>
            <a:r>
              <a:rPr lang="ru-RU" b="1" dirty="0"/>
              <a:t>неверно</a:t>
            </a:r>
          </a:p>
        </p:txBody>
      </p:sp>
    </p:spTree>
    <p:extLst>
      <p:ext uri="{BB962C8B-B14F-4D97-AF65-F5344CB8AC3E}">
        <p14:creationId xmlns:p14="http://schemas.microsoft.com/office/powerpoint/2010/main" val="1702040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6F85B1DC-2AB3-46EA-B727-8ADEAC34EF58}"/>
              </a:ext>
            </a:extLst>
          </p:cNvPr>
          <p:cNvSpPr>
            <a:spLocks noGrp="1"/>
          </p:cNvSpPr>
          <p:nvPr>
            <p:ph idx="1"/>
          </p:nvPr>
        </p:nvSpPr>
        <p:spPr>
          <a:xfrm>
            <a:off x="539552" y="692696"/>
            <a:ext cx="8064896" cy="5760639"/>
          </a:xfrm>
        </p:spPr>
        <p:txBody>
          <a:bodyPr>
            <a:normAutofit fontScale="85000" lnSpcReduction="10000"/>
          </a:bodyPr>
          <a:lstStyle/>
          <a:p>
            <a:pPr marL="68580" indent="0">
              <a:buNone/>
            </a:pPr>
            <a:r>
              <a:rPr lang="ru-RU" b="1" dirty="0"/>
              <a:t>Задание 27</a:t>
            </a:r>
            <a:r>
              <a:rPr lang="ru-RU" dirty="0"/>
              <a:t>. </a:t>
            </a:r>
          </a:p>
          <a:p>
            <a:pPr marL="68580" indent="0">
              <a:buNone/>
            </a:pPr>
            <a:r>
              <a:rPr lang="ru-RU" dirty="0"/>
              <a:t>Напишите сочинение по прочитанному тексту. Прокомментируйте сформулированную проблему. Включите в комментарий пояснения к двум примерам-иллюстрациям из прочитанного текста, которые важны для понимания проблемы исходного текста (избегайте чрезмерного цитирования). Проанализируйте указанную смысловую связь между примерами-иллюстрациями. Сформулируйте позицию автора (рассказчика). Сформулируйте и обоснуйте своё отношение к позиции автора (рассказчика) по проблеме исходного текста. Включите в обоснование пример-аргумент, опирающийся на жизненный, читательский или историко-культурный опыт. Объём сочинения – не менее 150 слов. Работа, написанная без опоры на прочитанный текст (не по данному тексту), не оценивается. Если сочинение представляет собой полностью переписанный или пересказанный исходный текст без каких бы то ни было комментариев, то такая работа оценивается 0 баллов. Сочинение пишите аккуратно и разборчиво.</a:t>
            </a:r>
          </a:p>
        </p:txBody>
      </p:sp>
    </p:spTree>
    <p:extLst>
      <p:ext uri="{BB962C8B-B14F-4D97-AF65-F5344CB8AC3E}">
        <p14:creationId xmlns:p14="http://schemas.microsoft.com/office/powerpoint/2010/main" val="12211376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4BC477B2-FACA-4D7C-B99B-1A31205DD40C}"/>
              </a:ext>
            </a:extLst>
          </p:cNvPr>
          <p:cNvSpPr>
            <a:spLocks noGrp="1"/>
          </p:cNvSpPr>
          <p:nvPr>
            <p:ph idx="1"/>
          </p:nvPr>
        </p:nvSpPr>
        <p:spPr>
          <a:xfrm>
            <a:off x="683568" y="836712"/>
            <a:ext cx="7920880" cy="5544616"/>
          </a:xfrm>
        </p:spPr>
        <p:txBody>
          <a:bodyPr>
            <a:normAutofit fontScale="92500" lnSpcReduction="10000"/>
          </a:bodyPr>
          <a:lstStyle/>
          <a:p>
            <a:pPr marL="68580" indent="0">
              <a:buNone/>
            </a:pPr>
            <a:r>
              <a:rPr lang="ru-RU" b="1" dirty="0"/>
              <a:t>Типичные ошибки при формулировке проблемы:</a:t>
            </a:r>
          </a:p>
          <a:p>
            <a:pPr marL="68580" indent="0">
              <a:buNone/>
            </a:pPr>
            <a:endParaRPr lang="ru-RU" b="1" dirty="0"/>
          </a:p>
          <a:p>
            <a:pPr marL="68580" indent="0">
              <a:buNone/>
            </a:pPr>
            <a:r>
              <a:rPr lang="ru-RU" b="1" i="0" dirty="0">
                <a:solidFill>
                  <a:srgbClr val="444444"/>
                </a:solidFill>
                <a:effectLst/>
                <a:latin typeface="Montserrat" panose="00000500000000000000" pitchFamily="2" charset="-52"/>
              </a:rPr>
              <a:t>3) </a:t>
            </a:r>
            <a:r>
              <a:rPr lang="ru-RU" b="1" dirty="0"/>
              <a:t>Непонимание смысла прочитанного </a:t>
            </a:r>
            <a:r>
              <a:rPr lang="ru-RU" dirty="0"/>
              <a:t>Проблема влияния телевидения на человека </a:t>
            </a:r>
          </a:p>
          <a:p>
            <a:pPr marL="68580" indent="0">
              <a:buNone/>
            </a:pPr>
            <a:endParaRPr lang="ru-RU" dirty="0"/>
          </a:p>
          <a:p>
            <a:pPr marL="68580" indent="0">
              <a:buNone/>
            </a:pPr>
            <a:r>
              <a:rPr lang="ru-RU" b="1" dirty="0"/>
              <a:t>4) Несколько вопросов </a:t>
            </a:r>
          </a:p>
          <a:p>
            <a:pPr marL="68580" indent="0">
              <a:buNone/>
            </a:pPr>
            <a:r>
              <a:rPr lang="ru-RU" dirty="0"/>
              <a:t>Можно ли прожить жизнь, не совершая ошибок, и как нужно реагировать на ошибки?</a:t>
            </a:r>
          </a:p>
          <a:p>
            <a:pPr marL="68580" indent="0">
              <a:buNone/>
            </a:pPr>
            <a:endParaRPr lang="ru-RU" b="1" dirty="0"/>
          </a:p>
          <a:p>
            <a:pPr marL="68580" indent="0">
              <a:buNone/>
            </a:pPr>
            <a:r>
              <a:rPr lang="ru-RU" dirty="0">
                <a:highlight>
                  <a:srgbClr val="00FF00"/>
                </a:highlight>
              </a:rPr>
              <a:t>в тексте не одна проблема, нам нужно найти самую важную и очевидную </a:t>
            </a:r>
          </a:p>
          <a:p>
            <a:pPr marL="68580" indent="0">
              <a:buNone/>
            </a:pPr>
            <a:endParaRPr lang="ru-RU" dirty="0">
              <a:highlight>
                <a:srgbClr val="00FF00"/>
              </a:highlight>
            </a:endParaRPr>
          </a:p>
          <a:p>
            <a:pPr marL="68580" indent="0">
              <a:buNone/>
            </a:pPr>
            <a:r>
              <a:rPr lang="ru-RU" dirty="0">
                <a:highlight>
                  <a:srgbClr val="00FF00"/>
                </a:highlight>
              </a:rPr>
              <a:t>формулировки могут быть разные, главное, чтобы в них не было речевых и логических ошибок</a:t>
            </a:r>
          </a:p>
          <a:p>
            <a:pPr marL="68580" indent="0">
              <a:buNone/>
            </a:pPr>
            <a:r>
              <a:rPr lang="ru-RU" dirty="0">
                <a:highlight>
                  <a:srgbClr val="00FF00"/>
                </a:highlight>
              </a:rPr>
              <a:t> </a:t>
            </a:r>
          </a:p>
          <a:p>
            <a:pPr marL="68580" indent="0">
              <a:buNone/>
            </a:pPr>
            <a:r>
              <a:rPr lang="ru-RU" dirty="0">
                <a:highlight>
                  <a:srgbClr val="00FF00"/>
                </a:highlight>
              </a:rPr>
              <a:t>если ты правильно понимаешь смысл текста, то твою проблему засчитают</a:t>
            </a:r>
          </a:p>
        </p:txBody>
      </p:sp>
    </p:spTree>
    <p:extLst>
      <p:ext uri="{BB962C8B-B14F-4D97-AF65-F5344CB8AC3E}">
        <p14:creationId xmlns:p14="http://schemas.microsoft.com/office/powerpoint/2010/main" val="20684637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7366549D-07F5-40E2-AF64-CB1B2A1A91B6}"/>
              </a:ext>
            </a:extLst>
          </p:cNvPr>
          <p:cNvSpPr>
            <a:spLocks noGrp="1"/>
          </p:cNvSpPr>
          <p:nvPr>
            <p:ph idx="1"/>
          </p:nvPr>
        </p:nvSpPr>
        <p:spPr>
          <a:xfrm>
            <a:off x="827584" y="1484784"/>
            <a:ext cx="7272808" cy="4608511"/>
          </a:xfrm>
        </p:spPr>
        <p:txBody>
          <a:bodyPr/>
          <a:lstStyle/>
          <a:p>
            <a:pPr marL="68580" indent="0" algn="ctr">
              <a:buNone/>
            </a:pPr>
            <a:r>
              <a:rPr lang="ru-RU" dirty="0"/>
              <a:t>Эта проблема очень актуальна в наше время…</a:t>
            </a:r>
          </a:p>
          <a:p>
            <a:pPr marL="68580" indent="0" algn="ctr">
              <a:buNone/>
            </a:pPr>
            <a:endParaRPr lang="ru-RU" dirty="0"/>
          </a:p>
          <a:p>
            <a:pPr marL="68580" indent="0" algn="ctr">
              <a:buNone/>
            </a:pPr>
            <a:endParaRPr lang="ru-RU" dirty="0"/>
          </a:p>
          <a:p>
            <a:pPr marL="68580" indent="0" algn="ctr">
              <a:buNone/>
            </a:pPr>
            <a:r>
              <a:rPr lang="ru-RU" b="1" dirty="0"/>
              <a:t>Не нужно!</a:t>
            </a:r>
          </a:p>
        </p:txBody>
      </p:sp>
    </p:spTree>
    <p:extLst>
      <p:ext uri="{BB962C8B-B14F-4D97-AF65-F5344CB8AC3E}">
        <p14:creationId xmlns:p14="http://schemas.microsoft.com/office/powerpoint/2010/main" val="2874088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F4D8443-99BB-47C2-8EC6-A2C7509E4CEE}"/>
              </a:ext>
            </a:extLst>
          </p:cNvPr>
          <p:cNvSpPr>
            <a:spLocks noGrp="1"/>
          </p:cNvSpPr>
          <p:nvPr>
            <p:ph type="title"/>
          </p:nvPr>
        </p:nvSpPr>
        <p:spPr>
          <a:xfrm>
            <a:off x="827584" y="580788"/>
            <a:ext cx="6408830" cy="889168"/>
          </a:xfrm>
        </p:spPr>
        <p:txBody>
          <a:bodyPr>
            <a:normAutofit/>
          </a:bodyPr>
          <a:lstStyle/>
          <a:p>
            <a:r>
              <a:rPr lang="ru-RU" sz="2800" dirty="0"/>
              <a:t>СТРУКТУРА СОЧИНЕНИЯ</a:t>
            </a:r>
          </a:p>
        </p:txBody>
      </p:sp>
      <p:sp>
        <p:nvSpPr>
          <p:cNvPr id="3" name="Объект 2">
            <a:extLst>
              <a:ext uri="{FF2B5EF4-FFF2-40B4-BE49-F238E27FC236}">
                <a16:creationId xmlns:a16="http://schemas.microsoft.com/office/drawing/2014/main" xmlns="" id="{2BB9BA32-2F29-46E4-920C-4D4FD5C9942D}"/>
              </a:ext>
            </a:extLst>
          </p:cNvPr>
          <p:cNvSpPr>
            <a:spLocks noGrp="1"/>
          </p:cNvSpPr>
          <p:nvPr>
            <p:ph idx="1"/>
          </p:nvPr>
        </p:nvSpPr>
        <p:spPr>
          <a:xfrm>
            <a:off x="611560" y="1469956"/>
            <a:ext cx="7848872" cy="4983379"/>
          </a:xfrm>
        </p:spPr>
        <p:txBody>
          <a:bodyPr>
            <a:normAutofit fontScale="92500"/>
          </a:bodyPr>
          <a:lstStyle/>
          <a:p>
            <a:r>
              <a:rPr lang="ru-RU" u="sng" dirty="0"/>
              <a:t>1 АБЗАЦ: </a:t>
            </a:r>
            <a:r>
              <a:rPr lang="ru-RU" b="1" dirty="0"/>
              <a:t>Проблема</a:t>
            </a:r>
            <a:r>
              <a:rPr lang="ru-RU" dirty="0"/>
              <a:t> </a:t>
            </a:r>
            <a:br>
              <a:rPr lang="ru-RU" dirty="0"/>
            </a:br>
            <a:r>
              <a:rPr lang="ru-RU" dirty="0"/>
              <a:t>Проблемный вопрос. Такую проблему ставит (ФИО автора) в тексте </a:t>
            </a:r>
          </a:p>
          <a:p>
            <a:r>
              <a:rPr lang="ru-RU" u="sng" dirty="0"/>
              <a:t>2 АБЗАЦ</a:t>
            </a:r>
            <a:r>
              <a:rPr lang="ru-RU" dirty="0"/>
              <a:t>: </a:t>
            </a:r>
            <a:r>
              <a:rPr lang="ru-RU" b="1" dirty="0"/>
              <a:t>Пример из текста, подтверждающий авторскую позицию + пояснение (комментарий 1)</a:t>
            </a:r>
            <a:br>
              <a:rPr lang="ru-RU" b="1" dirty="0"/>
            </a:br>
            <a:r>
              <a:rPr lang="ru-RU" dirty="0"/>
              <a:t>Отвечая на этот вопрос/Чтобы привлечь внимание читателей к поставленной проблеме, автор пишет о… (пример из текста, подтверждающий АП). Читатель понимает, что….(пояснение) </a:t>
            </a:r>
          </a:p>
          <a:p>
            <a:r>
              <a:rPr lang="ru-RU" u="sng" dirty="0"/>
              <a:t>3 АБЗАЦ</a:t>
            </a:r>
            <a:r>
              <a:rPr lang="ru-RU" dirty="0"/>
              <a:t>: </a:t>
            </a:r>
            <a:r>
              <a:rPr lang="ru-RU" b="1" dirty="0"/>
              <a:t>Второй пример из текста + пояснение (комментарий 2)</a:t>
            </a:r>
            <a:br>
              <a:rPr lang="ru-RU" b="1" dirty="0"/>
            </a:br>
            <a:r>
              <a:rPr lang="ru-RU" dirty="0"/>
              <a:t>Кроме того/напротив/далее автор пишет о …. (второй пример из текста). Становится ясно, что…(пояснение) </a:t>
            </a:r>
          </a:p>
        </p:txBody>
      </p:sp>
    </p:spTree>
    <p:extLst>
      <p:ext uri="{BB962C8B-B14F-4D97-AF65-F5344CB8AC3E}">
        <p14:creationId xmlns:p14="http://schemas.microsoft.com/office/powerpoint/2010/main" val="2484672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F4D8443-99BB-47C2-8EC6-A2C7509E4CEE}"/>
              </a:ext>
            </a:extLst>
          </p:cNvPr>
          <p:cNvSpPr>
            <a:spLocks noGrp="1"/>
          </p:cNvSpPr>
          <p:nvPr>
            <p:ph type="title"/>
          </p:nvPr>
        </p:nvSpPr>
        <p:spPr>
          <a:xfrm>
            <a:off x="827584" y="580788"/>
            <a:ext cx="6408830" cy="889168"/>
          </a:xfrm>
        </p:spPr>
        <p:txBody>
          <a:bodyPr>
            <a:normAutofit/>
          </a:bodyPr>
          <a:lstStyle/>
          <a:p>
            <a:r>
              <a:rPr lang="ru-RU" sz="2800" dirty="0"/>
              <a:t>СТРУКТУРА СОЧИНЕНИЯ</a:t>
            </a:r>
          </a:p>
        </p:txBody>
      </p:sp>
      <p:sp>
        <p:nvSpPr>
          <p:cNvPr id="3" name="Объект 2">
            <a:extLst>
              <a:ext uri="{FF2B5EF4-FFF2-40B4-BE49-F238E27FC236}">
                <a16:creationId xmlns:a16="http://schemas.microsoft.com/office/drawing/2014/main" xmlns="" id="{2BB9BA32-2F29-46E4-920C-4D4FD5C9942D}"/>
              </a:ext>
            </a:extLst>
          </p:cNvPr>
          <p:cNvSpPr>
            <a:spLocks noGrp="1"/>
          </p:cNvSpPr>
          <p:nvPr>
            <p:ph idx="1"/>
          </p:nvPr>
        </p:nvSpPr>
        <p:spPr>
          <a:xfrm>
            <a:off x="611560" y="1469956"/>
            <a:ext cx="7920880" cy="5055388"/>
          </a:xfrm>
        </p:spPr>
        <p:txBody>
          <a:bodyPr>
            <a:normAutofit fontScale="92500" lnSpcReduction="10000"/>
          </a:bodyPr>
          <a:lstStyle/>
          <a:p>
            <a:r>
              <a:rPr lang="ru-RU" u="sng" dirty="0"/>
              <a:t>4 АБЗАЦ</a:t>
            </a:r>
            <a:r>
              <a:rPr lang="ru-RU" dirty="0"/>
              <a:t>: </a:t>
            </a:r>
            <a:r>
              <a:rPr lang="ru-RU" b="1" dirty="0"/>
              <a:t>Анализ смысловой связи </a:t>
            </a:r>
            <a:r>
              <a:rPr lang="ru-RU" dirty="0"/>
              <a:t>Противопоставление приведённых примеров помогает писателю показать, что с одной стороны…….., а с другой…….; Приведённые примеры, дополняя друг друга, помогают писателю показать/доказать/описать/подчеркнуть не только..., но и....</a:t>
            </a:r>
          </a:p>
          <a:p>
            <a:r>
              <a:rPr lang="ru-RU" u="sng" dirty="0"/>
              <a:t>5 АБЗАЦ</a:t>
            </a:r>
            <a:r>
              <a:rPr lang="ru-RU" dirty="0"/>
              <a:t>: </a:t>
            </a:r>
            <a:r>
              <a:rPr lang="ru-RU" b="1" dirty="0"/>
              <a:t>Авторская позиция </a:t>
            </a:r>
            <a:r>
              <a:rPr lang="ru-RU" dirty="0"/>
              <a:t/>
            </a:r>
            <a:br>
              <a:rPr lang="ru-RU" dirty="0"/>
            </a:br>
            <a:r>
              <a:rPr lang="ru-RU" dirty="0"/>
              <a:t>Автор считает, что… </a:t>
            </a:r>
          </a:p>
          <a:p>
            <a:r>
              <a:rPr lang="ru-RU" u="sng" dirty="0"/>
              <a:t>6 АБЗАЦ</a:t>
            </a:r>
            <a:r>
              <a:rPr lang="ru-RU" dirty="0"/>
              <a:t>: </a:t>
            </a:r>
            <a:r>
              <a:rPr lang="ru-RU" b="1" dirty="0"/>
              <a:t>Согласие/несогласие с автором </a:t>
            </a:r>
            <a:r>
              <a:rPr lang="ru-RU" dirty="0"/>
              <a:t/>
            </a:r>
            <a:br>
              <a:rPr lang="ru-RU" dirty="0"/>
            </a:br>
            <a:r>
              <a:rPr lang="ru-RU" dirty="0"/>
              <a:t>Я согласен/не согласен с позицией автора. Думаю, что… + обоснование Например,.... (почему? Аргумент логический/из жизни/лит-</a:t>
            </a:r>
            <a:r>
              <a:rPr lang="ru-RU" dirty="0" err="1"/>
              <a:t>ры</a:t>
            </a:r>
            <a:r>
              <a:rPr lang="ru-RU" dirty="0"/>
              <a:t>)</a:t>
            </a:r>
          </a:p>
          <a:p>
            <a:r>
              <a:rPr lang="ru-RU" u="sng" dirty="0"/>
              <a:t>7 АБЗАЦ</a:t>
            </a:r>
            <a:r>
              <a:rPr lang="ru-RU" dirty="0"/>
              <a:t>: </a:t>
            </a:r>
            <a:r>
              <a:rPr lang="ru-RU" b="1" dirty="0"/>
              <a:t>Вывод</a:t>
            </a:r>
            <a:r>
              <a:rPr lang="ru-RU" dirty="0"/>
              <a:t> </a:t>
            </a:r>
            <a:br>
              <a:rPr lang="ru-RU" dirty="0"/>
            </a:br>
            <a:r>
              <a:rPr lang="ru-RU" dirty="0"/>
              <a:t>Таким образом/итак/в заключение хочу еще раз подчеркнуть…</a:t>
            </a:r>
          </a:p>
        </p:txBody>
      </p:sp>
    </p:spTree>
    <p:extLst>
      <p:ext uri="{BB962C8B-B14F-4D97-AF65-F5344CB8AC3E}">
        <p14:creationId xmlns:p14="http://schemas.microsoft.com/office/powerpoint/2010/main" val="169975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Объект 4"/>
          <p:cNvSpPr>
            <a:spLocks noGrp="1"/>
          </p:cNvSpPr>
          <p:nvPr>
            <p:ph sz="quarter" idx="13"/>
          </p:nvPr>
        </p:nvSpPr>
        <p:spPr>
          <a:xfrm>
            <a:off x="467544" y="593304"/>
            <a:ext cx="8568952" cy="6264696"/>
          </a:xfrm>
        </p:spPr>
        <p:txBody>
          <a:bodyPr>
            <a:normAutofit/>
          </a:bodyPr>
          <a:lstStyle/>
          <a:p>
            <a:pPr marL="68580" indent="0" fontAlgn="base">
              <a:buNone/>
            </a:pPr>
            <a:r>
              <a:rPr lang="ru-RU" b="1" dirty="0"/>
              <a:t>План сочинения ЕГЭ 2024</a:t>
            </a:r>
          </a:p>
          <a:p>
            <a:pPr marL="68580" indent="0" fontAlgn="base">
              <a:buNone/>
            </a:pPr>
            <a:endParaRPr lang="ru-RU" b="1" dirty="0"/>
          </a:p>
          <a:p>
            <a:pPr>
              <a:lnSpc>
                <a:spcPct val="110000"/>
              </a:lnSpc>
            </a:pPr>
            <a:r>
              <a:rPr lang="ru-RU" dirty="0"/>
              <a:t>Проблема;</a:t>
            </a:r>
          </a:p>
          <a:p>
            <a:pPr>
              <a:lnSpc>
                <a:spcPct val="110000"/>
              </a:lnSpc>
            </a:pPr>
            <a:r>
              <a:rPr lang="en-US" dirty="0"/>
              <a:t>1-</a:t>
            </a:r>
            <a:r>
              <a:rPr lang="ru-RU" dirty="0"/>
              <a:t>й Комментарий:</a:t>
            </a:r>
            <a:br>
              <a:rPr lang="ru-RU" dirty="0"/>
            </a:br>
            <a:r>
              <a:rPr lang="ru-RU" dirty="0"/>
              <a:t>- пример-иллюстрация из текста;</a:t>
            </a:r>
            <a:br>
              <a:rPr lang="ru-RU" dirty="0"/>
            </a:br>
            <a:r>
              <a:rPr lang="ru-RU" dirty="0"/>
              <a:t>- пояснение к примеру;</a:t>
            </a:r>
          </a:p>
          <a:p>
            <a:pPr>
              <a:lnSpc>
                <a:spcPct val="110000"/>
              </a:lnSpc>
            </a:pPr>
            <a:r>
              <a:rPr lang="ru-RU" dirty="0"/>
              <a:t>2-й Комментарий:</a:t>
            </a:r>
            <a:br>
              <a:rPr lang="ru-RU" dirty="0"/>
            </a:br>
            <a:r>
              <a:rPr lang="ru-RU" dirty="0"/>
              <a:t>- пример-иллюстрация из текста;</a:t>
            </a:r>
            <a:br>
              <a:rPr lang="ru-RU" dirty="0"/>
            </a:br>
            <a:r>
              <a:rPr lang="ru-RU" dirty="0"/>
              <a:t>- пояснение к примеру;</a:t>
            </a:r>
          </a:p>
          <a:p>
            <a:pPr>
              <a:lnSpc>
                <a:spcPct val="110000"/>
              </a:lnSpc>
            </a:pPr>
            <a:r>
              <a:rPr lang="ru-RU" dirty="0"/>
              <a:t>Связь между 1 и 2 примерами + анализ;</a:t>
            </a:r>
          </a:p>
          <a:p>
            <a:pPr>
              <a:lnSpc>
                <a:spcPct val="110000"/>
              </a:lnSpc>
            </a:pPr>
            <a:r>
              <a:rPr lang="ru-RU" dirty="0"/>
              <a:t>Позиция автора;</a:t>
            </a:r>
          </a:p>
          <a:p>
            <a:pPr>
              <a:lnSpc>
                <a:spcPct val="110000"/>
              </a:lnSpc>
            </a:pPr>
            <a:r>
              <a:rPr lang="ru-RU" dirty="0"/>
              <a:t>Согласие/несогласие с позицией автора + обоснование(аргументы, доказательства)</a:t>
            </a:r>
          </a:p>
          <a:p>
            <a:pPr fontAlgn="base">
              <a:lnSpc>
                <a:spcPct val="110000"/>
              </a:lnSpc>
            </a:pPr>
            <a:r>
              <a:rPr lang="ru-RU" dirty="0"/>
              <a:t>Заключение (вывод)</a:t>
            </a:r>
          </a:p>
        </p:txBody>
      </p:sp>
    </p:spTree>
    <p:extLst>
      <p:ext uri="{BB962C8B-B14F-4D97-AF65-F5344CB8AC3E}">
        <p14:creationId xmlns:p14="http://schemas.microsoft.com/office/powerpoint/2010/main" val="1402188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20CB33A-1617-4BEB-B2AA-CB9042DA3341}"/>
              </a:ext>
            </a:extLst>
          </p:cNvPr>
          <p:cNvSpPr>
            <a:spLocks noGrp="1"/>
          </p:cNvSpPr>
          <p:nvPr>
            <p:ph type="title"/>
          </p:nvPr>
        </p:nvSpPr>
        <p:spPr>
          <a:xfrm>
            <a:off x="949900" y="260648"/>
            <a:ext cx="7024744" cy="1143000"/>
          </a:xfrm>
        </p:spPr>
        <p:txBody>
          <a:bodyPr>
            <a:normAutofit/>
          </a:bodyPr>
          <a:lstStyle/>
          <a:p>
            <a:r>
              <a:rPr lang="ru-RU" sz="3600" dirty="0"/>
              <a:t>Критерии оценивания</a:t>
            </a:r>
          </a:p>
        </p:txBody>
      </p:sp>
      <p:sp>
        <p:nvSpPr>
          <p:cNvPr id="6" name="Объект 5">
            <a:extLst>
              <a:ext uri="{FF2B5EF4-FFF2-40B4-BE49-F238E27FC236}">
                <a16:creationId xmlns:a16="http://schemas.microsoft.com/office/drawing/2014/main" xmlns="" id="{2CB96D4F-3442-4C01-BAD5-7B43D1C55A62}"/>
              </a:ext>
            </a:extLst>
          </p:cNvPr>
          <p:cNvSpPr>
            <a:spLocks noGrp="1"/>
          </p:cNvSpPr>
          <p:nvPr>
            <p:ph sz="quarter" idx="13"/>
          </p:nvPr>
        </p:nvSpPr>
        <p:spPr>
          <a:xfrm>
            <a:off x="683568" y="1556792"/>
            <a:ext cx="4248472" cy="4752528"/>
          </a:xfrm>
        </p:spPr>
        <p:txBody>
          <a:bodyPr>
            <a:normAutofit fontScale="92500" lnSpcReduction="10000"/>
          </a:bodyPr>
          <a:lstStyle/>
          <a:p>
            <a:r>
              <a:rPr lang="ru-RU" b="1" dirty="0"/>
              <a:t>К1</a:t>
            </a:r>
            <a:r>
              <a:rPr lang="ru-RU" dirty="0"/>
              <a:t> – Проблема текста </a:t>
            </a:r>
          </a:p>
          <a:p>
            <a:r>
              <a:rPr lang="ru-RU" b="1" dirty="0"/>
              <a:t>К2</a:t>
            </a:r>
            <a:r>
              <a:rPr lang="ru-RU" dirty="0"/>
              <a:t> – Комментарий проблемы </a:t>
            </a:r>
          </a:p>
          <a:p>
            <a:r>
              <a:rPr lang="ru-RU" b="1" dirty="0"/>
              <a:t>К3</a:t>
            </a:r>
            <a:r>
              <a:rPr lang="ru-RU" dirty="0"/>
              <a:t> – Авторская позиция по проблеме </a:t>
            </a:r>
          </a:p>
          <a:p>
            <a:r>
              <a:rPr lang="ru-RU" b="1" dirty="0"/>
              <a:t>К4</a:t>
            </a:r>
            <a:r>
              <a:rPr lang="ru-RU" dirty="0"/>
              <a:t> – Собственное мнение</a:t>
            </a:r>
          </a:p>
          <a:p>
            <a:r>
              <a:rPr lang="ru-RU" b="1" dirty="0"/>
              <a:t>К5</a:t>
            </a:r>
            <a:r>
              <a:rPr lang="ru-RU" dirty="0"/>
              <a:t> – Логика и композиция</a:t>
            </a:r>
          </a:p>
          <a:p>
            <a:r>
              <a:rPr lang="ru-RU" b="1" dirty="0"/>
              <a:t>К6</a:t>
            </a:r>
            <a:r>
              <a:rPr lang="ru-RU" dirty="0"/>
              <a:t> – Богатство речи </a:t>
            </a:r>
          </a:p>
          <a:p>
            <a:r>
              <a:rPr lang="ru-RU" b="1" dirty="0"/>
              <a:t>К7</a:t>
            </a:r>
            <a:r>
              <a:rPr lang="ru-RU" dirty="0"/>
              <a:t> – Орфография </a:t>
            </a:r>
          </a:p>
          <a:p>
            <a:r>
              <a:rPr lang="ru-RU" b="1" dirty="0"/>
              <a:t>К8</a:t>
            </a:r>
            <a:r>
              <a:rPr lang="ru-RU" dirty="0"/>
              <a:t> – Пунктуация </a:t>
            </a:r>
          </a:p>
          <a:p>
            <a:r>
              <a:rPr lang="ru-RU" b="1" dirty="0"/>
              <a:t>К9</a:t>
            </a:r>
            <a:r>
              <a:rPr lang="ru-RU" dirty="0"/>
              <a:t> – Грамматика </a:t>
            </a:r>
          </a:p>
          <a:p>
            <a:r>
              <a:rPr lang="ru-RU" b="1" dirty="0"/>
              <a:t>К10</a:t>
            </a:r>
            <a:r>
              <a:rPr lang="ru-RU" dirty="0"/>
              <a:t> – Речевые нормы </a:t>
            </a:r>
          </a:p>
          <a:p>
            <a:r>
              <a:rPr lang="ru-RU" b="1" dirty="0"/>
              <a:t>К11</a:t>
            </a:r>
            <a:r>
              <a:rPr lang="ru-RU" dirty="0"/>
              <a:t> – Этика </a:t>
            </a:r>
          </a:p>
          <a:p>
            <a:r>
              <a:rPr lang="ru-RU" b="1" dirty="0"/>
              <a:t>К12</a:t>
            </a:r>
            <a:r>
              <a:rPr lang="ru-RU" dirty="0"/>
              <a:t> – Фактическая точность</a:t>
            </a:r>
          </a:p>
        </p:txBody>
      </p:sp>
      <p:sp>
        <p:nvSpPr>
          <p:cNvPr id="7" name="Объект 6">
            <a:extLst>
              <a:ext uri="{FF2B5EF4-FFF2-40B4-BE49-F238E27FC236}">
                <a16:creationId xmlns:a16="http://schemas.microsoft.com/office/drawing/2014/main" xmlns="" id="{8BEE8F29-6DC4-4000-A543-C6C9CEDD661D}"/>
              </a:ext>
            </a:extLst>
          </p:cNvPr>
          <p:cNvSpPr>
            <a:spLocks noGrp="1"/>
          </p:cNvSpPr>
          <p:nvPr>
            <p:ph sz="quarter" idx="14"/>
          </p:nvPr>
        </p:nvSpPr>
        <p:spPr>
          <a:xfrm>
            <a:off x="5004048" y="1772816"/>
            <a:ext cx="3168352" cy="4824538"/>
          </a:xfrm>
        </p:spPr>
        <p:txBody>
          <a:bodyPr>
            <a:normAutofit lnSpcReduction="10000"/>
          </a:bodyPr>
          <a:lstStyle/>
          <a:p>
            <a:r>
              <a:rPr lang="ru-RU" dirty="0"/>
              <a:t>1 балл </a:t>
            </a:r>
          </a:p>
          <a:p>
            <a:r>
              <a:rPr lang="ru-RU" dirty="0"/>
              <a:t>3 балла </a:t>
            </a:r>
          </a:p>
          <a:p>
            <a:r>
              <a:rPr lang="ru-RU" dirty="0"/>
              <a:t>1 балл </a:t>
            </a:r>
          </a:p>
          <a:p>
            <a:endParaRPr lang="ru-RU" dirty="0" smtClean="0"/>
          </a:p>
          <a:p>
            <a:r>
              <a:rPr lang="ru-RU" dirty="0" smtClean="0"/>
              <a:t>1 </a:t>
            </a:r>
            <a:r>
              <a:rPr lang="ru-RU" dirty="0"/>
              <a:t>балл </a:t>
            </a:r>
          </a:p>
          <a:p>
            <a:r>
              <a:rPr lang="ru-RU" dirty="0"/>
              <a:t>2 балла </a:t>
            </a:r>
          </a:p>
          <a:p>
            <a:r>
              <a:rPr lang="ru-RU" dirty="0"/>
              <a:t>1 балл </a:t>
            </a:r>
          </a:p>
          <a:p>
            <a:r>
              <a:rPr lang="ru-RU" dirty="0"/>
              <a:t>3 балла </a:t>
            </a:r>
          </a:p>
          <a:p>
            <a:r>
              <a:rPr lang="ru-RU" dirty="0"/>
              <a:t>3 балла </a:t>
            </a:r>
          </a:p>
          <a:p>
            <a:r>
              <a:rPr lang="ru-RU" dirty="0"/>
              <a:t>2 балла </a:t>
            </a:r>
          </a:p>
          <a:p>
            <a:r>
              <a:rPr lang="ru-RU" dirty="0"/>
              <a:t>2 балла </a:t>
            </a:r>
          </a:p>
          <a:p>
            <a:r>
              <a:rPr lang="ru-RU" dirty="0"/>
              <a:t>1 балл </a:t>
            </a:r>
          </a:p>
          <a:p>
            <a:r>
              <a:rPr lang="ru-RU" dirty="0"/>
              <a:t>1 балл</a:t>
            </a:r>
          </a:p>
        </p:txBody>
      </p:sp>
    </p:spTree>
    <p:extLst>
      <p:ext uri="{BB962C8B-B14F-4D97-AF65-F5344CB8AC3E}">
        <p14:creationId xmlns:p14="http://schemas.microsoft.com/office/powerpoint/2010/main" val="3859975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xmlns="" id="{D17885CB-FDF1-42C5-81EB-DBFEE37412FD}"/>
              </a:ext>
            </a:extLst>
          </p:cNvPr>
          <p:cNvSpPr>
            <a:spLocks noGrp="1"/>
          </p:cNvSpPr>
          <p:nvPr>
            <p:ph type="title"/>
          </p:nvPr>
        </p:nvSpPr>
        <p:spPr>
          <a:xfrm>
            <a:off x="1012152" y="855497"/>
            <a:ext cx="5760758" cy="601136"/>
          </a:xfrm>
        </p:spPr>
        <p:txBody>
          <a:bodyPr>
            <a:noAutofit/>
          </a:bodyPr>
          <a:lstStyle/>
          <a:p>
            <a:r>
              <a:rPr lang="ru-RU" sz="3200" dirty="0"/>
              <a:t>КРИТЕРИИ ОЦЕНИВАНИЯ</a:t>
            </a:r>
          </a:p>
        </p:txBody>
      </p:sp>
      <p:sp>
        <p:nvSpPr>
          <p:cNvPr id="9" name="Объект 8">
            <a:extLst>
              <a:ext uri="{FF2B5EF4-FFF2-40B4-BE49-F238E27FC236}">
                <a16:creationId xmlns:a16="http://schemas.microsoft.com/office/drawing/2014/main" xmlns="" id="{7A769C2C-E7EB-44B1-BDFA-721998930BA3}"/>
              </a:ext>
            </a:extLst>
          </p:cNvPr>
          <p:cNvSpPr>
            <a:spLocks noGrp="1"/>
          </p:cNvSpPr>
          <p:nvPr>
            <p:ph idx="1"/>
          </p:nvPr>
        </p:nvSpPr>
        <p:spPr>
          <a:xfrm>
            <a:off x="683568" y="1556792"/>
            <a:ext cx="7776864" cy="4824535"/>
          </a:xfrm>
        </p:spPr>
        <p:txBody>
          <a:bodyPr>
            <a:normAutofit lnSpcReduction="10000"/>
          </a:bodyPr>
          <a:lstStyle/>
          <a:p>
            <a:pPr marL="68580" indent="0">
              <a:buNone/>
            </a:pPr>
            <a:r>
              <a:rPr lang="ru-RU" u="sng" dirty="0"/>
              <a:t>СОДЕРЖАНИЕ СОЧИНЕНИЯ</a:t>
            </a:r>
          </a:p>
          <a:p>
            <a:pPr marL="68580" indent="0">
              <a:buNone/>
            </a:pPr>
            <a:r>
              <a:rPr lang="ru-RU" b="1" dirty="0"/>
              <a:t>К1. </a:t>
            </a:r>
            <a:r>
              <a:rPr lang="ru-RU" dirty="0"/>
              <a:t>Формулировка проблем исходного текста </a:t>
            </a:r>
            <a:r>
              <a:rPr lang="ru-RU" dirty="0">
                <a:highlight>
                  <a:srgbClr val="FFFF00"/>
                </a:highlight>
              </a:rPr>
              <a:t>(1 балл) </a:t>
            </a:r>
          </a:p>
          <a:p>
            <a:pPr marL="68580" indent="0">
              <a:buNone/>
            </a:pPr>
            <a:r>
              <a:rPr lang="ru-RU" b="1" dirty="0"/>
              <a:t>К2. </a:t>
            </a:r>
            <a:r>
              <a:rPr lang="ru-RU" dirty="0"/>
              <a:t>Комментарий к сформулированной проблеме исходного текста </a:t>
            </a:r>
            <a:r>
              <a:rPr lang="ru-RU" dirty="0">
                <a:highlight>
                  <a:srgbClr val="FFFF00"/>
                </a:highlight>
              </a:rPr>
              <a:t>(3 балла) </a:t>
            </a:r>
          </a:p>
          <a:p>
            <a:pPr marL="68580" indent="0">
              <a:buNone/>
            </a:pPr>
            <a:r>
              <a:rPr lang="ru-RU" b="1" dirty="0"/>
              <a:t>К3. </a:t>
            </a:r>
            <a:r>
              <a:rPr lang="ru-RU" dirty="0"/>
              <a:t>Отражение позиции автора исходного текста </a:t>
            </a:r>
            <a:r>
              <a:rPr lang="ru-RU" dirty="0">
                <a:highlight>
                  <a:srgbClr val="FFFF00"/>
                </a:highlight>
              </a:rPr>
              <a:t>(1 балл) </a:t>
            </a:r>
          </a:p>
          <a:p>
            <a:pPr marL="68580" indent="0">
              <a:buNone/>
            </a:pPr>
            <a:r>
              <a:rPr lang="ru-RU" b="1" dirty="0"/>
              <a:t>К4. </a:t>
            </a:r>
            <a:r>
              <a:rPr lang="ru-RU" dirty="0"/>
              <a:t>Отношение к позиции автора по проблеме исходного текста </a:t>
            </a:r>
            <a:r>
              <a:rPr lang="ru-RU" dirty="0">
                <a:highlight>
                  <a:srgbClr val="FFFF00"/>
                </a:highlight>
              </a:rPr>
              <a:t>(1 балл)</a:t>
            </a:r>
          </a:p>
          <a:p>
            <a:pPr marL="68580" indent="0">
              <a:buNone/>
            </a:pPr>
            <a:endParaRPr lang="ru-RU" dirty="0">
              <a:highlight>
                <a:srgbClr val="FFFF00"/>
              </a:highlight>
            </a:endParaRPr>
          </a:p>
          <a:p>
            <a:pPr marL="68580" indent="0">
              <a:buNone/>
            </a:pPr>
            <a:r>
              <a:rPr lang="ru-RU" sz="1900" dirty="0"/>
              <a:t>*Если экзаменуемый не сформулировал или сформулировал неверно (в той или иной форме в любой из частей сочинения) одну из проблем исходного текста, то такая работа по критериям К1–К4 оценивается 0 баллов</a:t>
            </a:r>
          </a:p>
        </p:txBody>
      </p:sp>
    </p:spTree>
    <p:extLst>
      <p:ext uri="{BB962C8B-B14F-4D97-AF65-F5344CB8AC3E}">
        <p14:creationId xmlns:p14="http://schemas.microsoft.com/office/powerpoint/2010/main" val="250251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A3501900-981A-498B-AC4E-9631454757F0}"/>
              </a:ext>
            </a:extLst>
          </p:cNvPr>
          <p:cNvSpPr>
            <a:spLocks noGrp="1"/>
          </p:cNvSpPr>
          <p:nvPr>
            <p:ph idx="1"/>
          </p:nvPr>
        </p:nvSpPr>
        <p:spPr>
          <a:xfrm>
            <a:off x="503548" y="404664"/>
            <a:ext cx="8100900" cy="6264695"/>
          </a:xfrm>
        </p:spPr>
        <p:txBody>
          <a:bodyPr>
            <a:normAutofit fontScale="92500" lnSpcReduction="20000"/>
          </a:bodyPr>
          <a:lstStyle/>
          <a:p>
            <a:pPr marL="68580" indent="0">
              <a:buNone/>
            </a:pPr>
            <a:r>
              <a:rPr lang="ru-RU" sz="1600" dirty="0"/>
              <a:t>ИСКУССТВО ОШИБАТЬСЯ </a:t>
            </a:r>
          </a:p>
          <a:p>
            <a:pPr marL="68580" indent="0">
              <a:buNone/>
            </a:pPr>
            <a:endParaRPr lang="ru-RU" sz="1600" dirty="0"/>
          </a:p>
          <a:p>
            <a:pPr marL="68580" indent="0">
              <a:buNone/>
            </a:pPr>
            <a:r>
              <a:rPr lang="ru-RU" sz="1600" dirty="0"/>
              <a:t>(1)Я не люблю смотреть телевизионные передачи.(2)Но были программы, которые я смотрел всегда: танцы на льду. (3)Потом я устал от них и смотреть перестал – перестал систематически, смотрю только эпизодически. (4)Больше всего мне нравится, когда те, кого считают слабыми или кто ещё не вошёл в обоймы «признанных», выступают удачно. (5)Удача начинающих или удача неудачливых приносит гораздо более удовлетворения, чем удача удачников. </a:t>
            </a:r>
          </a:p>
          <a:p>
            <a:pPr marL="68580" indent="0">
              <a:buNone/>
            </a:pPr>
            <a:endParaRPr lang="ru-RU" sz="1600" dirty="0"/>
          </a:p>
          <a:p>
            <a:pPr marL="68580" indent="0">
              <a:buNone/>
            </a:pPr>
            <a:r>
              <a:rPr lang="ru-RU" sz="1600" dirty="0"/>
              <a:t>(6)Но дело не в этом. (7)Больше всего меня восхищает, как «конькобежец» (так в старину называли спортсменов на льду) выправляет свои ошибки во время танца. (8)Упал и встаёт, быстро вступая снова в танец, и ведёт этот танец так, точно падения и не было. (9)Это искусство, огромное искусство. </a:t>
            </a:r>
          </a:p>
          <a:p>
            <a:pPr marL="68580" indent="0">
              <a:buNone/>
            </a:pPr>
            <a:endParaRPr lang="ru-RU" sz="1600" dirty="0"/>
          </a:p>
          <a:p>
            <a:pPr marL="68580" indent="0">
              <a:buNone/>
            </a:pPr>
            <a:r>
              <a:rPr lang="ru-RU" sz="1600" dirty="0"/>
              <a:t>(10)Но ведь в жизни ошибок бывает гораздо больше, чем на ледяном поле. (11)И надо уметь выходить из ошибок: исправлять их немедленно и… красиво. (12)Да, именно красиво. </a:t>
            </a:r>
          </a:p>
          <a:p>
            <a:pPr marL="68580" indent="0">
              <a:buNone/>
            </a:pPr>
            <a:endParaRPr lang="ru-RU" sz="1600" dirty="0"/>
          </a:p>
          <a:p>
            <a:pPr marL="68580" indent="0">
              <a:buNone/>
            </a:pPr>
            <a:r>
              <a:rPr lang="ru-RU" sz="1600" dirty="0"/>
              <a:t>(13)Когда человек упорствует в своей ошибке или чересчур переживает, думает, что жизнь кончилась, «всё погибло»,- это досадно и для него и для окружающих. (14)Окружающие испытывают неловкость не от самой ошибки, а от того, какое неумение проявляет </a:t>
            </a:r>
            <a:r>
              <a:rPr lang="ru-RU" sz="1600" dirty="0" err="1"/>
              <a:t>ошибшийся</a:t>
            </a:r>
            <a:r>
              <a:rPr lang="ru-RU" sz="1600" dirty="0"/>
              <a:t> в её исправлении. </a:t>
            </a:r>
          </a:p>
          <a:p>
            <a:pPr marL="68580" indent="0">
              <a:buNone/>
            </a:pPr>
            <a:endParaRPr lang="ru-RU" sz="1600" dirty="0"/>
          </a:p>
          <a:p>
            <a:pPr marL="68580" indent="0">
              <a:buNone/>
            </a:pPr>
            <a:r>
              <a:rPr lang="ru-RU" sz="1600" dirty="0"/>
              <a:t>(15)Признаться в своей ошибке перед самим собой (не обязательно делать это публично: тогда это либо стыдно, либо рисовка) не всегда легко, нужен опыт. (16) Нужен опыт, чтобы после совершённой ошибки как можно скорее и как можно легче включиться в работу, продолжить её. (17)И окружающим не надо понуждать человека к признанию ошибки, надо понуждать к её исправлению; реагируя так, как реагируют зрители на соревнованиях, иногда даже награждая упавшего и легко исправившего свою ошибку радостными аплодисментами при первом же удобном случае.                                                            </a:t>
            </a:r>
          </a:p>
          <a:p>
            <a:pPr marL="68580" indent="0" algn="r">
              <a:buNone/>
            </a:pPr>
            <a:r>
              <a:rPr lang="ru-RU" sz="1600" dirty="0"/>
              <a:t>(</a:t>
            </a:r>
            <a:r>
              <a:rPr lang="ru-RU" sz="1600" dirty="0" err="1"/>
              <a:t>Д.Лихачёв</a:t>
            </a:r>
            <a:r>
              <a:rPr lang="ru-RU" sz="1600" dirty="0"/>
              <a:t>)</a:t>
            </a:r>
          </a:p>
        </p:txBody>
      </p:sp>
    </p:spTree>
    <p:extLst>
      <p:ext uri="{BB962C8B-B14F-4D97-AF65-F5344CB8AC3E}">
        <p14:creationId xmlns:p14="http://schemas.microsoft.com/office/powerpoint/2010/main" val="15830024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Arial"/>
        <a:cs typeface="Arial"/>
      </a:majorFont>
      <a:minorFont>
        <a:latin typeface="Century Gothic"/>
        <a:ea typeface="Arial"/>
        <a:cs typeface="Arial"/>
      </a:minorFont>
    </a:fontScheme>
    <a:fmtScheme name="Остин">
      <a:fillStyleLst>
        <a:solidFill>
          <a:schemeClr val="phClr"/>
        </a:solidFill>
        <a:gradFill>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a:blip xmlns:r="http://schemas.openxmlformats.org/officeDocument/2006/relationships" r:embed="rId1"/>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1881</TotalTime>
  <Words>1537</Words>
  <Application>Microsoft Office PowerPoint</Application>
  <PresentationFormat>Экран (4:3)</PresentationFormat>
  <Paragraphs>218</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Остин</vt:lpstr>
      <vt:lpstr>ЕГЭ по русскому языку 2024</vt:lpstr>
      <vt:lpstr>Баллы ЕГЭ по русскому языку</vt:lpstr>
      <vt:lpstr>Презентация PowerPoint</vt:lpstr>
      <vt:lpstr>СТРУКТУРА СОЧИНЕНИЯ</vt:lpstr>
      <vt:lpstr>СТРУКТУРА СОЧИНЕНИЯ</vt:lpstr>
      <vt:lpstr>Презентация PowerPoint</vt:lpstr>
      <vt:lpstr>Критерии оценивания</vt:lpstr>
      <vt:lpstr>КРИТЕРИИ ОЦЕНИВАНИЯ</vt:lpstr>
      <vt:lpstr>Презентация PowerPoint</vt:lpstr>
      <vt:lpstr>Презентация PowerPoint</vt:lpstr>
      <vt:lpstr>Презентация PowerPoint</vt:lpstr>
      <vt:lpstr>Автор/рассказчик</vt:lpstr>
      <vt:lpstr>Презентация PowerPoint</vt:lpstr>
      <vt:lpstr>Клише для формулировки авторской позиции</vt:lpstr>
      <vt:lpstr>Клише для формулировки авторской позиции</vt:lpstr>
      <vt:lpstr>Презентация PowerPoint</vt:lpstr>
      <vt:lpstr>Презентация PowerPoint</vt:lpstr>
      <vt:lpstr>Презентация PowerPoint</vt:lpstr>
      <vt:lpstr>Презентация PowerPoint</vt:lpstr>
      <vt:lpstr>Способы формулировки проблемы</vt:lpstr>
      <vt:lpstr>Презентация PowerPoint</vt:lpstr>
      <vt:lpstr>Проблемы текстов</vt:lpstr>
      <vt:lpstr>Презентация PowerPoint</vt:lpstr>
      <vt:lpstr>Клише для формулировки проблемы</vt:lpstr>
      <vt:lpstr>Авторская позиция в тексте</vt:lpstr>
      <vt:lpstr>Проблема + позиция автора</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ЕГЭ по русскому языку 2020</dc:title>
  <dc:creator>160115</dc:creator>
  <cp:lastModifiedBy>rmu-208</cp:lastModifiedBy>
  <cp:revision>157</cp:revision>
  <dcterms:modified xsi:type="dcterms:W3CDTF">2023-12-11T05:06:20Z</dcterms:modified>
</cp:coreProperties>
</file>