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docProps/custom.xml" ContentType="application/vnd.openxmlformats-officedocument.custom-properties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  <p:sldId id="295" r:id="rId43"/>
    <p:sldId id="296" r:id="rId44"/>
    <p:sldId id="297" r:id="rId45"/>
    <p:sldId id="298" r:id="rId46"/>
    <p:sldId id="299" r:id="rId47"/>
    <p:sldId id="300" r:id="rId48"/>
  </p:sldIdLst>
  <p:sldSz cx="12192000" cy="6858000"/>
  <p:notesSz cx="7559675" cy="10691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6" d="100"/>
          <a:sy n="96" d="100"/>
        </p:scale>
        <p:origin x="-1032" y="-10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8" Type="http://schemas.openxmlformats.org/officeDocument/2006/relationships/slide" Target="slides/slide5.xml"/><Relationship Id="rId51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FE1361C8-F59C-4BE0-B959-706F9EEE78F3}" type="slidenum">
              <a:rPr/>
              <a:pPr/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03210A2D-E51C-41E7-8867-379C5D21BE1F}" type="slidenum">
              <a:rPr/>
              <a:pPr/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F0A80A7E-A968-4C23-A3CF-564AC5056722}" type="slidenum">
              <a:rPr/>
              <a:pPr/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421E17E3-215F-4BCD-A4E1-2E8E34A33B06}" type="slidenum">
              <a:rPr/>
              <a:pPr/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D898222B-F86E-4683-BFFA-A0275602C57A}" type="slidenum">
              <a:rPr/>
              <a:pPr/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7474FFEE-B4A3-48B8-89F9-711A9FD81ED8}" type="slidenum">
              <a:rPr/>
              <a:pPr/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7E3E6BD9-63D3-456C-B25F-B0AF047C1109}" type="slidenum">
              <a:rPr/>
              <a:pPr/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758EBAC5-93BC-4D0B-80C3-0BB3A5F3E967}" type="slidenum">
              <a:rPr/>
              <a:pPr/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7B924F1D-3865-469B-9D08-C05E905DFF9E}" type="slidenum">
              <a:rPr/>
              <a:pPr/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32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5372333E-8026-4466-8166-33E79E42CCE4}" type="slidenum">
              <a:rPr/>
              <a:pPr/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C4A57582-3A79-4FD0-A282-11C497B5368B}" type="slidenum">
              <a:rPr/>
              <a:pPr/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739345E7-57CB-4625-BEFB-E2C832E94AB4}" type="slidenum">
              <a:rPr/>
              <a:pPr/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A54342E9-F1C9-4942-9824-BE26E9BACBBF}" type="slidenum">
              <a:rPr/>
              <a:pPr/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F5FFD0A8-DE32-4B3F-AE91-0CA61F4CCD85}" type="slidenum">
              <a:rPr/>
              <a:pPr/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2E9D9FE5-43B5-4685-B903-296A93740A95}" type="slidenum">
              <a:rPr/>
              <a:pPr/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1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F78BC5CA-381A-49CB-B7F4-195792CE6D7D}" type="slidenum">
              <a:rPr/>
              <a:pPr/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8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11AAC1A6-24DC-40B3-9A41-2DCE151232E0}" type="slidenum">
              <a:rPr/>
              <a:pPr/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6ADEEE88-1B0D-4EF8-86A4-95B2F329439D}" type="slidenum">
              <a:rPr/>
              <a:pPr/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5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78FE8F94-70FC-4D74-8BDB-AE00DADA29EE}" type="slidenum">
              <a:rPr/>
              <a:pPr/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987B8EF6-A5B2-4448-A923-0BC5456BB77D}" type="slidenum">
              <a:rPr/>
              <a:pPr/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86E70E8B-C33C-4309-B338-DF33EBA1115F}" type="slidenum">
              <a:rPr/>
              <a:pPr/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68DCB8D3-774B-432B-BFB8-5BE8A5237531}" type="slidenum">
              <a:rPr/>
              <a:pPr/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A02EF3C6-FBFF-442B-9C89-772F3D958CCA}" type="slidenum">
              <a:rPr/>
              <a:pPr/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32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6D8CC592-39BB-459F-A7E6-54C80A8155CC}" type="slidenum">
              <a:rPr/>
              <a:pPr/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6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0ADF3BC7-0AEE-45CD-84C6-5FD545BE8CC6}" type="slidenum">
              <a:rPr/>
              <a:pPr/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9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0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FCAE165C-9180-426D-BEFA-40644CA6387C}" type="slidenum">
              <a:rPr/>
              <a:pPr/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4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7B931293-DD0D-4AC0-8D3D-D13D073CAECF}" type="slidenum">
              <a:rPr/>
              <a:pPr/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7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7C850833-C9F2-45CC-847C-311F4238C7F9}" type="slidenum">
              <a:rPr/>
              <a:pPr/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1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2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7909DE0C-D24F-4213-A6AF-BC7A3F4499DD}" type="slidenum">
              <a:rPr/>
              <a:pPr/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5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6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7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8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9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B54EF352-0BA5-4E03-A556-9D4E3D7916EB}" type="slidenum">
              <a:rPr/>
              <a:pPr/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40567048-DC0F-4A75-BDD4-E76282A8F196}" type="slidenum">
              <a:rPr/>
              <a:pPr/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1057EB35-1576-4EA9-A0F2-DC53CD0E0E92}" type="slidenum">
              <a:rPr/>
              <a:pPr/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32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7DDB3BC3-ABF1-4D83-80B3-76067541B5BC}" type="slidenum">
              <a:rPr/>
              <a:pPr/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8C369A7A-1E94-4BFD-B556-2E9C94EA69CC}" type="slidenum">
              <a:rPr/>
              <a:pPr/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B615584B-ED57-4384-BFCD-DAC4046B9C99}" type="slidenum">
              <a:rPr/>
              <a:pPr/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B28EADEF-AC75-4EEA-8637-FF0D44DB8997}" type="slidenum">
              <a:rPr/>
              <a:pPr/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4" cstate="print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6"/>
          <p:cNvGrpSpPr/>
          <p:nvPr/>
        </p:nvGrpSpPr>
        <p:grpSpPr>
          <a:xfrm>
            <a:off x="-15840" y="0"/>
            <a:ext cx="12228480" cy="6854760"/>
            <a:chOff x="-15840" y="0"/>
            <a:chExt cx="12228480" cy="6854760"/>
          </a:xfrm>
        </p:grpSpPr>
        <p:pic>
          <p:nvPicPr>
            <p:cNvPr id="17" name="Picture 7" descr="HD-PanelContent.png"/>
            <p:cNvPicPr/>
            <p:nvPr/>
          </p:nvPicPr>
          <p:blipFill>
            <a:blip r:embed="rId15" cstate="print"/>
            <a:stretch/>
          </p:blipFill>
          <p:spPr>
            <a:xfrm>
              <a:off x="0" y="0"/>
              <a:ext cx="12187440" cy="685476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2" name="Rectangle 8"/>
            <p:cNvSpPr/>
            <p:nvPr/>
          </p:nvSpPr>
          <p:spPr>
            <a:xfrm>
              <a:off x="608040" y="609480"/>
              <a:ext cx="10971360" cy="5637240"/>
            </a:xfrm>
            <a:prstGeom prst="rect">
              <a:avLst/>
            </a:prstGeom>
            <a:noFill/>
            <a:ln w="15875">
              <a:solidFill>
                <a:srgbClr val="83992A"/>
              </a:solidFill>
            </a:ln>
            <a:effectLst>
              <a:innerShdw blurRad="25400" dist="12700" dir="13500000">
                <a:srgbClr val="000000">
                  <a:alpha val="45000"/>
                </a:srgbClr>
              </a:inn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pic>
          <p:nvPicPr>
            <p:cNvPr id="3" name="Picture 9" descr="HDRibbonContent-UniformTrim.png"/>
            <p:cNvPicPr/>
            <p:nvPr/>
          </p:nvPicPr>
          <p:blipFill>
            <a:blip r:embed="rId16" cstate="print"/>
            <a:stretch/>
          </p:blipFill>
          <p:spPr>
            <a:xfrm>
              <a:off x="-15840" y="3153960"/>
              <a:ext cx="775800" cy="60516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4" name="Picture 10" descr="HDRibbonContent-UniformTrim.png"/>
            <p:cNvPicPr/>
            <p:nvPr/>
          </p:nvPicPr>
          <p:blipFill>
            <a:blip r:embed="rId16" cstate="print"/>
            <a:stretch/>
          </p:blipFill>
          <p:spPr>
            <a:xfrm>
              <a:off x="11436840" y="3153960"/>
              <a:ext cx="775800" cy="605160"/>
            </a:xfrm>
            <a:prstGeom prst="rect">
              <a:avLst/>
            </a:prstGeom>
            <a:ln w="0">
              <a:noFill/>
            </a:ln>
          </p:spPr>
        </p:pic>
      </p:grpSp>
      <p:grpSp>
        <p:nvGrpSpPr>
          <p:cNvPr id="5" name="Group 6"/>
          <p:cNvGrpSpPr/>
          <p:nvPr/>
        </p:nvGrpSpPr>
        <p:grpSpPr>
          <a:xfrm>
            <a:off x="-16920" y="0"/>
            <a:ext cx="12229560" cy="6854760"/>
            <a:chOff x="-16920" y="0"/>
            <a:chExt cx="12229560" cy="6854760"/>
          </a:xfrm>
        </p:grpSpPr>
        <p:pic>
          <p:nvPicPr>
            <p:cNvPr id="6" name="Picture 15" descr="HD-PanelTitleR1.png"/>
            <p:cNvPicPr/>
            <p:nvPr/>
          </p:nvPicPr>
          <p:blipFill>
            <a:blip r:embed="rId17" cstate="print"/>
            <a:stretch/>
          </p:blipFill>
          <p:spPr>
            <a:xfrm>
              <a:off x="0" y="0"/>
              <a:ext cx="12187440" cy="685476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7" name="Rectangle 25"/>
            <p:cNvSpPr/>
            <p:nvPr/>
          </p:nvSpPr>
          <p:spPr>
            <a:xfrm>
              <a:off x="2328480" y="1540800"/>
              <a:ext cx="7542360" cy="3834000"/>
            </a:xfrm>
            <a:prstGeom prst="rect">
              <a:avLst/>
            </a:prstGeom>
            <a:noFill/>
            <a:ln w="15875">
              <a:solidFill>
                <a:srgbClr val="83992A"/>
              </a:solidFill>
            </a:ln>
            <a:effectLst>
              <a:innerShdw blurRad="25400" dist="12700" dir="13500000">
                <a:srgbClr val="000000">
                  <a:alpha val="45000"/>
                </a:srgbClr>
              </a:inn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pic>
          <p:nvPicPr>
            <p:cNvPr id="8" name="Picture 16" descr="HDRibbonTitle-UniformTrim.png"/>
            <p:cNvPicPr/>
            <p:nvPr/>
          </p:nvPicPr>
          <p:blipFill>
            <a:blip r:embed="rId18" cstate="print"/>
            <a:stretch/>
          </p:blipFill>
          <p:spPr>
            <a:xfrm>
              <a:off x="-16920" y="3147480"/>
              <a:ext cx="2476440" cy="61128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9" name="Picture 19" descr="HDRibbonTitle-UniformTrim.png"/>
            <p:cNvPicPr/>
            <p:nvPr/>
          </p:nvPicPr>
          <p:blipFill>
            <a:blip r:embed="rId18" cstate="print"/>
            <a:stretch/>
          </p:blipFill>
          <p:spPr>
            <a:xfrm>
              <a:off x="9736200" y="3147480"/>
              <a:ext cx="2476440" cy="61128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10" name="Straight Connector 14"/>
          <p:cNvSpPr/>
          <p:nvPr/>
        </p:nvSpPr>
        <p:spPr>
          <a:xfrm>
            <a:off x="2692080" y="3521880"/>
            <a:ext cx="6815880" cy="360"/>
          </a:xfrm>
          <a:prstGeom prst="line">
            <a:avLst/>
          </a:prstGeom>
          <a:ln>
            <a:solidFill>
              <a:srgbClr val="83992A"/>
            </a:solidFill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11" name="PlaceHolder 1"/>
          <p:cNvSpPr>
            <a:spLocks noGrp="1"/>
          </p:cNvSpPr>
          <p:nvPr>
            <p:ph type="ftr" idx="1"/>
          </p:nvPr>
        </p:nvSpPr>
        <p:spPr>
          <a:xfrm>
            <a:off x="2692440" y="5037840"/>
            <a:ext cx="5213160" cy="2779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algn="ctr">
              <a:lnSpc>
                <a:spcPct val="100000"/>
              </a:lnSpc>
              <a:buNone/>
              <a:defRPr lang="ru-RU" sz="1400" b="0" strike="noStrike" spc="-1">
                <a:solidFill>
                  <a:srgbClr val="000000"/>
                </a:solidFill>
                <a:latin typeface="Times New Roman"/>
                <a:ea typeface="DejaVu Sans"/>
              </a:defRPr>
            </a:lvl1pPr>
          </a:lstStyle>
          <a:p>
            <a:pPr algn="ctr">
              <a:lnSpc>
                <a:spcPct val="100000"/>
              </a:lnSpc>
              <a:buNone/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&lt;footer&gt;</a:t>
            </a:r>
            <a:endParaRPr lang="ru-RU" sz="1400" b="0" strike="noStrike" spc="-1">
              <a:latin typeface="Times New Roman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sldNum" idx="2"/>
          </p:nvPr>
        </p:nvSpPr>
        <p:spPr>
          <a:xfrm>
            <a:off x="8956800" y="5037840"/>
            <a:ext cx="549720" cy="2779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algn="r">
              <a:lnSpc>
                <a:spcPct val="100000"/>
              </a:lnSpc>
              <a:buNone/>
              <a:defRPr lang="ru-RU" sz="1000" b="0" strike="noStrike" spc="-1">
                <a:solidFill>
                  <a:srgbClr val="000000"/>
                </a:solidFill>
                <a:latin typeface="Garamond"/>
                <a:ea typeface="DejaVu Sans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ECF0769A-AA4D-46BC-BCE3-E304110D0691}" type="slidenum">
              <a:rPr lang="ru-RU" sz="1000" b="0" strike="noStrike" spc="-1">
                <a:solidFill>
                  <a:srgbClr val="000000"/>
                </a:solidFill>
                <a:latin typeface="Garamond"/>
                <a:ea typeface="DejaVu Sans"/>
              </a:rPr>
              <a:pPr algn="r">
                <a:lnSpc>
                  <a:spcPct val="100000"/>
                </a:lnSpc>
                <a:buNone/>
              </a:pPr>
              <a:t>‹#›</a:t>
            </a:fld>
            <a:endParaRPr lang="ru-RU" sz="1000" b="0" strike="noStrike" spc="-1">
              <a:latin typeface="Times New Roman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dt" idx="3"/>
          </p:nvPr>
        </p:nvSpPr>
        <p:spPr>
          <a:xfrm>
            <a:off x="7983360" y="5037840"/>
            <a:ext cx="896040" cy="2779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>
              <a:defRPr lang="ru-RU" sz="1400" b="0" strike="noStrike" spc="-1">
                <a:latin typeface="Times New Roman"/>
              </a:defRPr>
            </a:lvl1pPr>
          </a:lstStyle>
          <a:p>
            <a:r>
              <a:rPr lang="ru-RU" sz="1400" b="0" strike="noStrike" spc="-1">
                <a:latin typeface="Times New Roman"/>
              </a:rPr>
              <a:t>&lt;date/time&gt;</a:t>
            </a:r>
          </a:p>
        </p:txBody>
      </p:sp>
      <p:sp>
        <p:nvSpPr>
          <p:cNvPr id="14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15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4" cstate="print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oup 6"/>
          <p:cNvGrpSpPr/>
          <p:nvPr/>
        </p:nvGrpSpPr>
        <p:grpSpPr>
          <a:xfrm>
            <a:off x="-15840" y="0"/>
            <a:ext cx="12228480" cy="6854760"/>
            <a:chOff x="-15840" y="0"/>
            <a:chExt cx="12228480" cy="6854760"/>
          </a:xfrm>
        </p:grpSpPr>
        <p:pic>
          <p:nvPicPr>
            <p:cNvPr id="53" name="Picture 7" descr="HD-PanelContent.png"/>
            <p:cNvPicPr/>
            <p:nvPr/>
          </p:nvPicPr>
          <p:blipFill>
            <a:blip r:embed="rId15" cstate="print"/>
            <a:stretch/>
          </p:blipFill>
          <p:spPr>
            <a:xfrm>
              <a:off x="0" y="0"/>
              <a:ext cx="12187440" cy="685476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54" name="Rectangle 8"/>
            <p:cNvSpPr/>
            <p:nvPr/>
          </p:nvSpPr>
          <p:spPr>
            <a:xfrm>
              <a:off x="608040" y="609480"/>
              <a:ext cx="10971360" cy="5637240"/>
            </a:xfrm>
            <a:prstGeom prst="rect">
              <a:avLst/>
            </a:prstGeom>
            <a:noFill/>
            <a:ln w="15875">
              <a:solidFill>
                <a:srgbClr val="83992A"/>
              </a:solidFill>
            </a:ln>
            <a:effectLst>
              <a:innerShdw blurRad="25400" dist="12700" dir="13500000">
                <a:srgbClr val="000000">
                  <a:alpha val="45000"/>
                </a:srgbClr>
              </a:inn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pic>
          <p:nvPicPr>
            <p:cNvPr id="55" name="Picture 9" descr="HDRibbonContent-UniformTrim.png"/>
            <p:cNvPicPr/>
            <p:nvPr/>
          </p:nvPicPr>
          <p:blipFill>
            <a:blip r:embed="rId16" cstate="print"/>
            <a:stretch/>
          </p:blipFill>
          <p:spPr>
            <a:xfrm>
              <a:off x="-15840" y="3153960"/>
              <a:ext cx="775800" cy="60516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56" name="Picture 10" descr="HDRibbonContent-UniformTrim.png"/>
            <p:cNvPicPr/>
            <p:nvPr/>
          </p:nvPicPr>
          <p:blipFill>
            <a:blip r:embed="rId16" cstate="print"/>
            <a:stretch/>
          </p:blipFill>
          <p:spPr>
            <a:xfrm>
              <a:off x="11436840" y="3153960"/>
              <a:ext cx="775800" cy="60516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57" name="Straight Connector 6"/>
          <p:cNvSpPr/>
          <p:nvPr/>
        </p:nvSpPr>
        <p:spPr>
          <a:xfrm>
            <a:off x="1396080" y="2421360"/>
            <a:ext cx="9407160" cy="360"/>
          </a:xfrm>
          <a:prstGeom prst="line">
            <a:avLst/>
          </a:prstGeom>
          <a:ln>
            <a:solidFill>
              <a:srgbClr val="83992A"/>
            </a:solidFill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58" name="PlaceHolder 1"/>
          <p:cNvSpPr>
            <a:spLocks noGrp="1"/>
          </p:cNvSpPr>
          <p:nvPr>
            <p:ph type="ftr" idx="4"/>
          </p:nvPr>
        </p:nvSpPr>
        <p:spPr>
          <a:xfrm>
            <a:off x="1295280" y="5969160"/>
            <a:ext cx="7304400" cy="2779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algn="ctr">
              <a:lnSpc>
                <a:spcPct val="100000"/>
              </a:lnSpc>
              <a:buNone/>
              <a:defRPr lang="ru-RU" sz="1400" b="0" strike="noStrike" spc="-1">
                <a:solidFill>
                  <a:srgbClr val="000000"/>
                </a:solidFill>
                <a:latin typeface="Times New Roman"/>
                <a:ea typeface="DejaVu Sans"/>
              </a:defRPr>
            </a:lvl1pPr>
          </a:lstStyle>
          <a:p>
            <a:pPr algn="ctr">
              <a:lnSpc>
                <a:spcPct val="100000"/>
              </a:lnSpc>
              <a:buNone/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&lt;footer&gt;</a:t>
            </a:r>
            <a:endParaRPr lang="ru-RU" sz="1400" b="0" strike="noStrike" spc="-1">
              <a:latin typeface="Times New Roman"/>
            </a:endParaRPr>
          </a:p>
        </p:txBody>
      </p:sp>
      <p:sp>
        <p:nvSpPr>
          <p:cNvPr id="59" name="PlaceHolder 2"/>
          <p:cNvSpPr>
            <a:spLocks noGrp="1"/>
          </p:cNvSpPr>
          <p:nvPr>
            <p:ph type="sldNum" idx="5"/>
          </p:nvPr>
        </p:nvSpPr>
        <p:spPr>
          <a:xfrm>
            <a:off x="10353960" y="5969160"/>
            <a:ext cx="541080" cy="2779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algn="r">
              <a:lnSpc>
                <a:spcPct val="100000"/>
              </a:lnSpc>
              <a:buNone/>
              <a:defRPr lang="ru-RU" sz="1000" b="0" strike="noStrike" spc="-1">
                <a:solidFill>
                  <a:srgbClr val="000000"/>
                </a:solidFill>
                <a:latin typeface="Garamond"/>
                <a:ea typeface="DejaVu Sans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A7C6FE21-1214-44B7-B035-D9D53874D7F6}" type="slidenum">
              <a:rPr lang="ru-RU" sz="1000" b="0" strike="noStrike" spc="-1">
                <a:solidFill>
                  <a:srgbClr val="000000"/>
                </a:solidFill>
                <a:latin typeface="Garamond"/>
                <a:ea typeface="DejaVu Sans"/>
              </a:rPr>
              <a:pPr algn="r">
                <a:lnSpc>
                  <a:spcPct val="100000"/>
                </a:lnSpc>
                <a:buNone/>
              </a:pPr>
              <a:t>‹#›</a:t>
            </a:fld>
            <a:endParaRPr lang="ru-RU" sz="1000" b="0" strike="noStrike" spc="-1">
              <a:latin typeface="Times New Roman"/>
            </a:endParaRPr>
          </a:p>
        </p:txBody>
      </p:sp>
      <p:sp>
        <p:nvSpPr>
          <p:cNvPr id="60" name="PlaceHolder 3"/>
          <p:cNvSpPr>
            <a:spLocks noGrp="1"/>
          </p:cNvSpPr>
          <p:nvPr>
            <p:ph type="dt" idx="6"/>
          </p:nvPr>
        </p:nvSpPr>
        <p:spPr>
          <a:xfrm>
            <a:off x="8677440" y="5969160"/>
            <a:ext cx="1598760" cy="2779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>
              <a:defRPr lang="ru-RU" sz="1400" b="0" strike="noStrike" spc="-1">
                <a:latin typeface="Times New Roman"/>
              </a:defRPr>
            </a:lvl1pPr>
          </a:lstStyle>
          <a:p>
            <a:r>
              <a:rPr lang="ru-RU" sz="1400" b="0" strike="noStrike" spc="-1">
                <a:latin typeface="Times New Roman"/>
              </a:rPr>
              <a:t>&lt;date/time&gt;</a:t>
            </a:r>
          </a:p>
        </p:txBody>
      </p:sp>
      <p:sp>
        <p:nvSpPr>
          <p:cNvPr id="61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62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/>
    <p:bodyStyle/>
    <p:otherStyle/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dt" idx="7"/>
          </p:nvPr>
        </p:nvSpPr>
        <p:spPr>
          <a:xfrm>
            <a:off x="609480" y="6355800"/>
            <a:ext cx="284436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>
              <a:lnSpc>
                <a:spcPct val="100000"/>
              </a:lnSpc>
              <a:buNone/>
              <a:defRPr lang="ru-RU" sz="1200" b="0" strike="noStrike" spc="-1">
                <a:solidFill>
                  <a:srgbClr val="8B8B8B"/>
                </a:solidFill>
                <a:latin typeface="Calibri"/>
              </a:defRPr>
            </a:lvl1pPr>
          </a:lstStyle>
          <a:p>
            <a:pPr>
              <a:lnSpc>
                <a:spcPct val="100000"/>
              </a:lnSpc>
              <a:buNone/>
            </a:pPr>
            <a:r>
              <a:rPr lang="ru-RU" sz="1200" b="0" strike="noStrike" spc="-1">
                <a:solidFill>
                  <a:srgbClr val="8B8B8B"/>
                </a:solidFill>
                <a:latin typeface="Calibri"/>
              </a:rPr>
              <a:t>&lt;date/time&gt;</a:t>
            </a:r>
            <a:endParaRPr lang="ru-RU" sz="1200" b="0" strike="noStrike" spc="-1">
              <a:latin typeface="Times New Roman"/>
            </a:endParaRPr>
          </a:p>
        </p:txBody>
      </p:sp>
      <p:sp>
        <p:nvSpPr>
          <p:cNvPr id="100" name="PlaceHolder 2"/>
          <p:cNvSpPr>
            <a:spLocks noGrp="1"/>
          </p:cNvSpPr>
          <p:nvPr>
            <p:ph type="ftr" idx="8"/>
          </p:nvPr>
        </p:nvSpPr>
        <p:spPr>
          <a:xfrm>
            <a:off x="4165200" y="6355800"/>
            <a:ext cx="386028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algn="ctr">
              <a:buNone/>
              <a:defRPr lang="ru-RU" sz="1400" b="0" strike="noStrike" spc="-1">
                <a:latin typeface="Times New Roman"/>
              </a:defRPr>
            </a:lvl1pPr>
          </a:lstStyle>
          <a:p>
            <a:pPr algn="ctr">
              <a:buNone/>
            </a:pPr>
            <a:r>
              <a:rPr lang="ru-RU" sz="1400" b="0" strike="noStrike" spc="-1">
                <a:latin typeface="Times New Roman"/>
              </a:rPr>
              <a:t>&lt;footer&gt;</a:t>
            </a:r>
          </a:p>
        </p:txBody>
      </p:sp>
      <p:sp>
        <p:nvSpPr>
          <p:cNvPr id="101" name="PlaceHolder 3"/>
          <p:cNvSpPr>
            <a:spLocks noGrp="1"/>
          </p:cNvSpPr>
          <p:nvPr>
            <p:ph type="sldNum" idx="9"/>
          </p:nvPr>
        </p:nvSpPr>
        <p:spPr>
          <a:xfrm>
            <a:off x="8737200" y="6355800"/>
            <a:ext cx="284436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algn="r">
              <a:lnSpc>
                <a:spcPct val="100000"/>
              </a:lnSpc>
              <a:buNone/>
              <a:defRPr lang="ru-RU" sz="1200" b="0" strike="noStrike" spc="-1">
                <a:solidFill>
                  <a:srgbClr val="8B8B8B"/>
                </a:solidFill>
                <a:latin typeface="Calibri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6051F277-4EDB-441C-B71A-AC1C8D687EB9}" type="slidenum">
              <a:rPr lang="ru-RU" sz="1200" b="0" strike="noStrike" spc="-1">
                <a:solidFill>
                  <a:srgbClr val="8B8B8B"/>
                </a:solidFill>
                <a:latin typeface="Calibri"/>
              </a:rPr>
              <a:pPr algn="r">
                <a:lnSpc>
                  <a:spcPct val="100000"/>
                </a:lnSpc>
                <a:buNone/>
              </a:pPr>
              <a:t>‹#›</a:t>
            </a:fld>
            <a:endParaRPr lang="ru-RU" sz="1200" b="0" strike="noStrike" spc="-1">
              <a:latin typeface="Times New Roman"/>
            </a:endParaRPr>
          </a:p>
        </p:txBody>
      </p:sp>
      <p:sp>
        <p:nvSpPr>
          <p:cNvPr id="102" name="PlaceHolder 4"/>
          <p:cNvSpPr>
            <a:spLocks noGrp="1"/>
          </p:cNvSpPr>
          <p:nvPr>
            <p:ph type="title"/>
          </p:nvPr>
        </p:nvSpPr>
        <p:spPr>
          <a:xfrm>
            <a:off x="609480" y="27324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ru-RU" sz="2400" b="0" strike="noStrike" spc="-1">
                <a:solidFill>
                  <a:srgbClr val="000000"/>
                </a:solidFill>
                <a:latin typeface="Calibri"/>
              </a:rPr>
              <a:t>Click to edit the title text format</a:t>
            </a:r>
          </a:p>
        </p:txBody>
      </p:sp>
      <p:sp>
        <p:nvSpPr>
          <p:cNvPr id="103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5000"/>
          </a:bodyPr>
          <a:lstStyle/>
          <a:p>
            <a:pPr marL="432000" indent="-324000">
              <a:spcBef>
                <a:spcPts val="1888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427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511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32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113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67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75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67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37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67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37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67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37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67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60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PlaceHolder 1"/>
          <p:cNvSpPr>
            <a:spLocks noGrp="1"/>
          </p:cNvSpPr>
          <p:nvPr>
            <p:ph type="title"/>
          </p:nvPr>
        </p:nvSpPr>
        <p:spPr>
          <a:xfrm>
            <a:off x="2692440" y="1871280"/>
            <a:ext cx="6814080" cy="1514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5400" b="0" strike="noStrike" spc="-1">
                <a:solidFill>
                  <a:srgbClr val="262626"/>
                </a:solidFill>
                <a:latin typeface="Garamond"/>
              </a:rPr>
              <a:t>ОГЭ по физике</a:t>
            </a:r>
            <a:endParaRPr lang="ru-RU" sz="5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1" name="PlaceHolder 2"/>
          <p:cNvSpPr>
            <a:spLocks noGrp="1"/>
          </p:cNvSpPr>
          <p:nvPr>
            <p:ph type="subTitle"/>
          </p:nvPr>
        </p:nvSpPr>
        <p:spPr>
          <a:xfrm>
            <a:off x="1523880" y="3947400"/>
            <a:ext cx="9142560" cy="1308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8000" lnSpcReduction="10000"/>
          </a:bodyPr>
          <a:lstStyle/>
          <a:p>
            <a:pPr algn="ctr">
              <a:lnSpc>
                <a:spcPct val="100000"/>
              </a:lnSpc>
              <a:spcBef>
                <a:spcPts val="420"/>
              </a:spcBef>
              <a:spcAft>
                <a:spcPts val="601"/>
              </a:spcAft>
              <a:buNone/>
              <a:tabLst>
                <a:tab pos="0" algn="l"/>
              </a:tabLst>
            </a:pPr>
            <a:r>
              <a:rPr lang="ru-RU" sz="2100" b="0" strike="noStrike" spc="-1">
                <a:solidFill>
                  <a:srgbClr val="000000"/>
                </a:solidFill>
                <a:latin typeface="Garamond"/>
              </a:rPr>
              <a:t>Тропина Анастасия Владимировна, </a:t>
            </a:r>
            <a:endParaRPr lang="ru-RU" sz="2100" b="0" strike="noStrike" spc="-1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420"/>
              </a:spcBef>
              <a:spcAft>
                <a:spcPts val="601"/>
              </a:spcAft>
              <a:buNone/>
              <a:tabLst>
                <a:tab pos="0" algn="l"/>
              </a:tabLst>
            </a:pPr>
            <a:r>
              <a:rPr lang="ru-RU" sz="2100" b="0" strike="noStrike" spc="-1">
                <a:solidFill>
                  <a:srgbClr val="000000"/>
                </a:solidFill>
                <a:latin typeface="Garamond"/>
              </a:rPr>
              <a:t>учитель физики первой  квалификационной  категории</a:t>
            </a:r>
            <a:endParaRPr lang="ru-RU" sz="2100" b="0" strike="noStrike" spc="-1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420"/>
              </a:spcBef>
              <a:spcAft>
                <a:spcPts val="601"/>
              </a:spcAft>
              <a:buNone/>
              <a:tabLst>
                <a:tab pos="0" algn="l"/>
              </a:tabLst>
            </a:pPr>
            <a:endParaRPr lang="ru-RU" sz="2100" b="0" strike="noStrike" spc="-1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420"/>
              </a:spcBef>
              <a:spcAft>
                <a:spcPts val="601"/>
              </a:spcAft>
              <a:buNone/>
              <a:tabLst>
                <a:tab pos="0" algn="l"/>
              </a:tabLst>
            </a:pPr>
            <a:r>
              <a:rPr lang="ru-RU" sz="2100" b="0" strike="noStrike" spc="-1">
                <a:solidFill>
                  <a:srgbClr val="000000"/>
                </a:solidFill>
                <a:latin typeface="Garamond"/>
              </a:rPr>
              <a:t>03.02.2024</a:t>
            </a:r>
            <a:endParaRPr lang="ru-RU" sz="21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Рисунок 117"/>
          <p:cNvPicPr/>
          <p:nvPr/>
        </p:nvPicPr>
        <p:blipFill>
          <a:blip r:embed="rId2" cstate="print"/>
          <a:stretch/>
        </p:blipFill>
        <p:spPr>
          <a:xfrm>
            <a:off x="0" y="0"/>
            <a:ext cx="7463880" cy="2862000"/>
          </a:xfrm>
          <a:prstGeom prst="rect">
            <a:avLst/>
          </a:prstGeom>
          <a:ln w="0">
            <a:noFill/>
          </a:ln>
        </p:spPr>
      </p:pic>
      <p:pic>
        <p:nvPicPr>
          <p:cNvPr id="160" name="Рисунок 2"/>
          <p:cNvPicPr/>
          <p:nvPr/>
        </p:nvPicPr>
        <p:blipFill>
          <a:blip r:embed="rId3" cstate="print"/>
          <a:stretch/>
        </p:blipFill>
        <p:spPr>
          <a:xfrm>
            <a:off x="1271520" y="2277000"/>
            <a:ext cx="7416360" cy="3310200"/>
          </a:xfrm>
          <a:prstGeom prst="rect">
            <a:avLst/>
          </a:prstGeom>
          <a:ln w="0">
            <a:noFill/>
          </a:ln>
        </p:spPr>
      </p:pic>
      <p:pic>
        <p:nvPicPr>
          <p:cNvPr id="161" name="Рисунок 3"/>
          <p:cNvPicPr/>
          <p:nvPr/>
        </p:nvPicPr>
        <p:blipFill>
          <a:blip r:embed="rId4" cstate="print"/>
          <a:stretch/>
        </p:blipFill>
        <p:spPr>
          <a:xfrm>
            <a:off x="5070960" y="4173120"/>
            <a:ext cx="7120800" cy="2684520"/>
          </a:xfrm>
          <a:prstGeom prst="rect">
            <a:avLst/>
          </a:prstGeom>
          <a:ln w="0"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10657606" y="0"/>
            <a:ext cx="153439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№</a:t>
            </a:r>
            <a:r>
              <a:rPr lang="en-US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1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Рисунок 122"/>
          <p:cNvPicPr/>
          <p:nvPr/>
        </p:nvPicPr>
        <p:blipFill>
          <a:blip r:embed="rId2" cstate="print"/>
          <a:stretch/>
        </p:blipFill>
        <p:spPr>
          <a:xfrm>
            <a:off x="0" y="0"/>
            <a:ext cx="8538120" cy="6857280"/>
          </a:xfrm>
          <a:prstGeom prst="rect">
            <a:avLst/>
          </a:prstGeom>
          <a:ln w="0">
            <a:noFill/>
          </a:ln>
        </p:spPr>
      </p:pic>
      <p:pic>
        <p:nvPicPr>
          <p:cNvPr id="163" name="Рисунок 3"/>
          <p:cNvPicPr/>
          <p:nvPr/>
        </p:nvPicPr>
        <p:blipFill>
          <a:blip r:embed="rId3" cstate="print"/>
          <a:stretch/>
        </p:blipFill>
        <p:spPr>
          <a:xfrm>
            <a:off x="4079880" y="3402000"/>
            <a:ext cx="8111880" cy="3455640"/>
          </a:xfrm>
          <a:prstGeom prst="rect">
            <a:avLst/>
          </a:prstGeom>
          <a:ln w="0"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10657606" y="0"/>
            <a:ext cx="153439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№</a:t>
            </a:r>
            <a:r>
              <a:rPr lang="en-US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2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Рисунок 125"/>
          <p:cNvPicPr/>
          <p:nvPr/>
        </p:nvPicPr>
        <p:blipFill>
          <a:blip r:embed="rId2" cstate="print"/>
          <a:stretch/>
        </p:blipFill>
        <p:spPr>
          <a:xfrm>
            <a:off x="0" y="0"/>
            <a:ext cx="7607880" cy="2650320"/>
          </a:xfrm>
          <a:prstGeom prst="rect">
            <a:avLst/>
          </a:prstGeom>
          <a:ln w="0">
            <a:noFill/>
          </a:ln>
        </p:spPr>
      </p:pic>
      <p:pic>
        <p:nvPicPr>
          <p:cNvPr id="165" name="Рисунок 2"/>
          <p:cNvPicPr/>
          <p:nvPr/>
        </p:nvPicPr>
        <p:blipFill>
          <a:blip r:embed="rId3" cstate="print"/>
          <a:stretch/>
        </p:blipFill>
        <p:spPr>
          <a:xfrm>
            <a:off x="1127520" y="2061000"/>
            <a:ext cx="7128360" cy="2621880"/>
          </a:xfrm>
          <a:prstGeom prst="rect">
            <a:avLst/>
          </a:prstGeom>
          <a:ln w="0">
            <a:noFill/>
          </a:ln>
        </p:spPr>
      </p:pic>
      <p:pic>
        <p:nvPicPr>
          <p:cNvPr id="166" name="Рисунок 3"/>
          <p:cNvPicPr/>
          <p:nvPr/>
        </p:nvPicPr>
        <p:blipFill>
          <a:blip r:embed="rId4" cstate="print"/>
          <a:stretch/>
        </p:blipFill>
        <p:spPr>
          <a:xfrm>
            <a:off x="5303880" y="4114440"/>
            <a:ext cx="6887880" cy="2743200"/>
          </a:xfrm>
          <a:prstGeom prst="rect">
            <a:avLst/>
          </a:prstGeom>
          <a:ln w="0"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10272884" y="0"/>
            <a:ext cx="191911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№</a:t>
            </a:r>
            <a:r>
              <a:rPr lang="en-US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1</a:t>
            </a:r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8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Рисунок 126"/>
          <p:cNvPicPr/>
          <p:nvPr/>
        </p:nvPicPr>
        <p:blipFill>
          <a:blip r:embed="rId2" cstate="print"/>
          <a:stretch/>
        </p:blipFill>
        <p:spPr>
          <a:xfrm>
            <a:off x="0" y="0"/>
            <a:ext cx="10026720" cy="6857280"/>
          </a:xfrm>
          <a:prstGeom prst="rect">
            <a:avLst/>
          </a:prstGeom>
          <a:ln w="0">
            <a:noFill/>
          </a:ln>
        </p:spPr>
      </p:pic>
      <p:pic>
        <p:nvPicPr>
          <p:cNvPr id="168" name="Рисунок 2"/>
          <p:cNvPicPr/>
          <p:nvPr/>
        </p:nvPicPr>
        <p:blipFill>
          <a:blip r:embed="rId3" cstate="print"/>
          <a:stretch/>
        </p:blipFill>
        <p:spPr>
          <a:xfrm>
            <a:off x="4439880" y="836640"/>
            <a:ext cx="7751880" cy="3724920"/>
          </a:xfrm>
          <a:prstGeom prst="rect">
            <a:avLst/>
          </a:prstGeom>
          <a:ln w="0"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10272885" y="0"/>
            <a:ext cx="1919115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№</a:t>
            </a:r>
            <a:r>
              <a:rPr lang="en-US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1</a:t>
            </a:r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3</a:t>
            </a:r>
          </a:p>
          <a:p>
            <a:pPr algn="ctr"/>
            <a:r>
              <a:rPr lang="ru-RU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№ </a:t>
            </a:r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14</a:t>
            </a:r>
          </a:p>
          <a:p>
            <a:pPr algn="ctr"/>
            <a:r>
              <a:rPr lang="ru-RU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№ </a:t>
            </a:r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16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Рисунок 128"/>
          <p:cNvPicPr/>
          <p:nvPr/>
        </p:nvPicPr>
        <p:blipFill>
          <a:blip r:embed="rId2" cstate="print"/>
          <a:srcRect b="16606"/>
          <a:stretch/>
        </p:blipFill>
        <p:spPr>
          <a:xfrm>
            <a:off x="119336" y="82440"/>
            <a:ext cx="10379880" cy="3517200"/>
          </a:xfrm>
          <a:prstGeom prst="rect">
            <a:avLst/>
          </a:prstGeom>
          <a:ln w="0">
            <a:noFill/>
          </a:ln>
        </p:spPr>
      </p:pic>
      <p:pic>
        <p:nvPicPr>
          <p:cNvPr id="170" name="Рисунок 129"/>
          <p:cNvPicPr/>
          <p:nvPr/>
        </p:nvPicPr>
        <p:blipFill>
          <a:blip r:embed="rId3" cstate="print"/>
          <a:stretch/>
        </p:blipFill>
        <p:spPr>
          <a:xfrm>
            <a:off x="1696736" y="3698640"/>
            <a:ext cx="10303920" cy="2961000"/>
          </a:xfrm>
          <a:prstGeom prst="rect">
            <a:avLst/>
          </a:prstGeom>
          <a:ln w="0"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10272885" y="0"/>
            <a:ext cx="1919115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№</a:t>
            </a:r>
            <a:r>
              <a:rPr lang="en-US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1</a:t>
            </a:r>
            <a:r>
              <a:rPr lang="en-US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1</a:t>
            </a:r>
            <a:endParaRPr lang="ru-RU" sz="5400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r>
              <a:rPr lang="ru-RU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№ 12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Рисунок 132"/>
          <p:cNvPicPr/>
          <p:nvPr/>
        </p:nvPicPr>
        <p:blipFill>
          <a:blip r:embed="rId2" cstate="print"/>
          <a:stretch/>
        </p:blipFill>
        <p:spPr>
          <a:xfrm>
            <a:off x="900000" y="720000"/>
            <a:ext cx="10303920" cy="1951560"/>
          </a:xfrm>
          <a:prstGeom prst="rect">
            <a:avLst/>
          </a:prstGeom>
          <a:ln w="0">
            <a:noFill/>
          </a:ln>
        </p:spPr>
      </p:pic>
      <p:pic>
        <p:nvPicPr>
          <p:cNvPr id="172" name="Рисунок 133"/>
          <p:cNvPicPr/>
          <p:nvPr/>
        </p:nvPicPr>
        <p:blipFill>
          <a:blip r:embed="rId3" cstate="print"/>
          <a:stretch/>
        </p:blipFill>
        <p:spPr>
          <a:xfrm>
            <a:off x="900000" y="2786400"/>
            <a:ext cx="10303920" cy="1713240"/>
          </a:xfrm>
          <a:prstGeom prst="rect">
            <a:avLst/>
          </a:prstGeom>
          <a:ln w="0">
            <a:noFill/>
          </a:ln>
        </p:spPr>
      </p:pic>
      <p:pic>
        <p:nvPicPr>
          <p:cNvPr id="173" name="Рисунок 134"/>
          <p:cNvPicPr/>
          <p:nvPr/>
        </p:nvPicPr>
        <p:blipFill>
          <a:blip r:embed="rId4" cstate="print"/>
          <a:stretch/>
        </p:blipFill>
        <p:spPr>
          <a:xfrm>
            <a:off x="900000" y="4721400"/>
            <a:ext cx="10303920" cy="1218240"/>
          </a:xfrm>
          <a:prstGeom prst="rect">
            <a:avLst/>
          </a:prstGeom>
          <a:ln w="0"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9657331" y="0"/>
            <a:ext cx="25346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№</a:t>
            </a:r>
            <a:r>
              <a:rPr lang="en-US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5-10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Рисунок 130"/>
          <p:cNvPicPr/>
          <p:nvPr/>
        </p:nvPicPr>
        <p:blipFill>
          <a:blip r:embed="rId2" cstate="print"/>
          <a:stretch/>
        </p:blipFill>
        <p:spPr>
          <a:xfrm>
            <a:off x="943920" y="737280"/>
            <a:ext cx="10361160" cy="5427720"/>
          </a:xfrm>
          <a:prstGeom prst="rect">
            <a:avLst/>
          </a:prstGeom>
          <a:ln w="0"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9657331" y="0"/>
            <a:ext cx="25346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№</a:t>
            </a:r>
            <a:r>
              <a:rPr lang="en-US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5-10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Рисунок 135"/>
          <p:cNvPicPr/>
          <p:nvPr/>
        </p:nvPicPr>
        <p:blipFill>
          <a:blip r:embed="rId2" cstate="print"/>
          <a:stretch/>
        </p:blipFill>
        <p:spPr>
          <a:xfrm>
            <a:off x="972360" y="1742040"/>
            <a:ext cx="10303920" cy="3418200"/>
          </a:xfrm>
          <a:prstGeom prst="rect">
            <a:avLst/>
          </a:prstGeom>
          <a:ln w="0"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9657331" y="0"/>
            <a:ext cx="25346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№</a:t>
            </a:r>
            <a:r>
              <a:rPr lang="en-US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5-10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Рисунок 136"/>
          <p:cNvPicPr/>
          <p:nvPr/>
        </p:nvPicPr>
        <p:blipFill>
          <a:blip r:embed="rId2" cstate="print"/>
          <a:srcRect b="47246"/>
          <a:stretch/>
        </p:blipFill>
        <p:spPr>
          <a:xfrm>
            <a:off x="122040" y="540000"/>
            <a:ext cx="11937600" cy="5668200"/>
          </a:xfrm>
          <a:prstGeom prst="rect">
            <a:avLst/>
          </a:prstGeom>
          <a:ln w="0">
            <a:noFill/>
          </a:ln>
        </p:spPr>
      </p:pic>
      <p:pic>
        <p:nvPicPr>
          <p:cNvPr id="177" name="Рисунок 137"/>
          <p:cNvPicPr/>
          <p:nvPr/>
        </p:nvPicPr>
        <p:blipFill>
          <a:blip r:embed="rId2" cstate="print"/>
          <a:srcRect t="60364" r="81110" b="13987"/>
          <a:stretch/>
        </p:blipFill>
        <p:spPr>
          <a:xfrm>
            <a:off x="9344160" y="720360"/>
            <a:ext cx="2355480" cy="2879280"/>
          </a:xfrm>
          <a:prstGeom prst="rect">
            <a:avLst/>
          </a:prstGeom>
          <a:ln w="0">
            <a:noFill/>
          </a:ln>
        </p:spPr>
      </p:pic>
      <p:pic>
        <p:nvPicPr>
          <p:cNvPr id="178" name="Рисунок 138"/>
          <p:cNvPicPr/>
          <p:nvPr/>
        </p:nvPicPr>
        <p:blipFill>
          <a:blip r:embed="rId2" cstate="print"/>
          <a:srcRect t="86001" r="44892"/>
          <a:stretch/>
        </p:blipFill>
        <p:spPr>
          <a:xfrm>
            <a:off x="5578200" y="3780000"/>
            <a:ext cx="6301440" cy="1439640"/>
          </a:xfrm>
          <a:prstGeom prst="rect">
            <a:avLst/>
          </a:prstGeom>
          <a:ln w="0"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10657606" y="0"/>
            <a:ext cx="153439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№</a:t>
            </a:r>
            <a:r>
              <a:rPr lang="en-US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4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Рисунок 139"/>
          <p:cNvPicPr/>
          <p:nvPr/>
        </p:nvPicPr>
        <p:blipFill>
          <a:blip r:embed="rId2" cstate="print"/>
          <a:stretch/>
        </p:blipFill>
        <p:spPr>
          <a:xfrm>
            <a:off x="0" y="22320"/>
            <a:ext cx="6496920" cy="6857280"/>
          </a:xfrm>
          <a:prstGeom prst="rect">
            <a:avLst/>
          </a:prstGeom>
          <a:ln w="0">
            <a:noFill/>
          </a:ln>
        </p:spPr>
      </p:pic>
      <p:pic>
        <p:nvPicPr>
          <p:cNvPr id="180" name="Рисунок 140"/>
          <p:cNvPicPr/>
          <p:nvPr/>
        </p:nvPicPr>
        <p:blipFill>
          <a:blip r:embed="rId3" cstate="print"/>
          <a:stretch/>
        </p:blipFill>
        <p:spPr>
          <a:xfrm>
            <a:off x="4140000" y="1080000"/>
            <a:ext cx="8051760" cy="1837440"/>
          </a:xfrm>
          <a:prstGeom prst="rect">
            <a:avLst/>
          </a:prstGeom>
          <a:ln w="0">
            <a:noFill/>
          </a:ln>
        </p:spPr>
      </p:pic>
      <p:pic>
        <p:nvPicPr>
          <p:cNvPr id="181" name="Рисунок 141"/>
          <p:cNvPicPr/>
          <p:nvPr/>
        </p:nvPicPr>
        <p:blipFill>
          <a:blip r:embed="rId4" cstate="print"/>
          <a:stretch/>
        </p:blipFill>
        <p:spPr>
          <a:xfrm>
            <a:off x="4140000" y="3420000"/>
            <a:ext cx="8051760" cy="758520"/>
          </a:xfrm>
          <a:prstGeom prst="rect">
            <a:avLst/>
          </a:prstGeom>
          <a:ln w="0"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9272611" y="0"/>
            <a:ext cx="291938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№</a:t>
            </a:r>
            <a:r>
              <a:rPr lang="en-US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1</a:t>
            </a:r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9-20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PlaceHolder 1"/>
          <p:cNvSpPr>
            <a:spLocks noGrp="1"/>
          </p:cNvSpPr>
          <p:nvPr>
            <p:ph type="title"/>
          </p:nvPr>
        </p:nvSpPr>
        <p:spPr>
          <a:xfrm>
            <a:off x="1295280" y="982080"/>
            <a:ext cx="9599760" cy="13024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rmAutofit fontScale="90000"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4400" b="0" strike="noStrike" spc="-1">
                <a:solidFill>
                  <a:srgbClr val="262626"/>
                </a:solidFill>
                <a:latin typeface="Garamond"/>
              </a:rPr>
              <a:t>Экзамен  по  выбору  учащихся</a:t>
            </a:r>
            <a:r>
              <a:rPr sz="4400"/>
              <a:t/>
            </a:r>
            <a:br>
              <a:rPr sz="4400"/>
            </a:br>
            <a:r>
              <a:rPr lang="ru-RU" sz="4400" b="0" strike="noStrike" spc="-1">
                <a:solidFill>
                  <a:srgbClr val="262626"/>
                </a:solidFill>
                <a:latin typeface="Garamond"/>
              </a:rPr>
              <a:t>Основания  для  выбора</a:t>
            </a: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3" name="PlaceHolder 2"/>
          <p:cNvSpPr>
            <a:spLocks noGrp="1"/>
          </p:cNvSpPr>
          <p:nvPr>
            <p:ph/>
          </p:nvPr>
        </p:nvSpPr>
        <p:spPr>
          <a:xfrm>
            <a:off x="1295280" y="2557080"/>
            <a:ext cx="9599760" cy="33174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marL="357120" indent="-357120">
              <a:lnSpc>
                <a:spcPct val="100000"/>
              </a:lnSpc>
              <a:spcBef>
                <a:spcPts val="720"/>
              </a:spcBef>
              <a:spcAft>
                <a:spcPts val="601"/>
              </a:spcAft>
              <a:buClr>
                <a:srgbClr val="262626"/>
              </a:buClr>
              <a:buFont typeface="Wingdings" charset="2"/>
              <a:buChar char=""/>
              <a:tabLst>
                <a:tab pos="0" algn="l"/>
              </a:tabLst>
            </a:pPr>
            <a:r>
              <a:rPr lang="ru-RU" sz="3600" b="0" strike="noStrike" spc="-1">
                <a:solidFill>
                  <a:srgbClr val="262626"/>
                </a:solidFill>
                <a:latin typeface="Garamond"/>
              </a:rPr>
              <a:t>Планирую  изучать  этот  предмет  в  10  классе  на  углубленном  уровне</a:t>
            </a:r>
            <a:endParaRPr lang="ru-RU" sz="3600" b="0" strike="noStrike" spc="-1">
              <a:solidFill>
                <a:srgbClr val="000000"/>
              </a:solidFill>
              <a:latin typeface="Arial"/>
            </a:endParaRPr>
          </a:p>
          <a:p>
            <a:pPr marL="357120" indent="-357120">
              <a:lnSpc>
                <a:spcPct val="100000"/>
              </a:lnSpc>
              <a:spcBef>
                <a:spcPts val="720"/>
              </a:spcBef>
              <a:spcAft>
                <a:spcPts val="601"/>
              </a:spcAft>
              <a:buClr>
                <a:srgbClr val="262626"/>
              </a:buClr>
              <a:buFont typeface="Wingdings" charset="2"/>
              <a:buChar char=""/>
              <a:tabLst>
                <a:tab pos="0" algn="l"/>
              </a:tabLst>
            </a:pPr>
            <a:r>
              <a:rPr lang="ru-RU" sz="3600" b="0" strike="noStrike" spc="-1">
                <a:solidFill>
                  <a:srgbClr val="262626"/>
                </a:solidFill>
                <a:latin typeface="Garamond"/>
              </a:rPr>
              <a:t>Любимый  предмет</a:t>
            </a:r>
            <a:endParaRPr lang="ru-RU" sz="3600" b="0" strike="noStrike" spc="-1">
              <a:solidFill>
                <a:srgbClr val="000000"/>
              </a:solidFill>
              <a:latin typeface="Arial"/>
            </a:endParaRPr>
          </a:p>
          <a:p>
            <a:pPr marL="357120" indent="-357120">
              <a:lnSpc>
                <a:spcPct val="100000"/>
              </a:lnSpc>
              <a:spcBef>
                <a:spcPts val="720"/>
              </a:spcBef>
              <a:spcAft>
                <a:spcPts val="601"/>
              </a:spcAft>
              <a:buClr>
                <a:srgbClr val="262626"/>
              </a:buClr>
              <a:buFont typeface="Wingdings" charset="2"/>
              <a:buChar char=""/>
              <a:tabLst>
                <a:tab pos="0" algn="l"/>
              </a:tabLst>
            </a:pPr>
            <a:r>
              <a:rPr lang="ru-RU" sz="3600" b="0" strike="noStrike" spc="-1">
                <a:solidFill>
                  <a:srgbClr val="262626"/>
                </a:solidFill>
                <a:latin typeface="Garamond"/>
              </a:rPr>
              <a:t>Более  успешен  по  этому  предмету </a:t>
            </a:r>
            <a:endParaRPr lang="ru-RU" sz="36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Рисунок 142"/>
          <p:cNvPicPr/>
          <p:nvPr/>
        </p:nvPicPr>
        <p:blipFill>
          <a:blip r:embed="rId2" cstate="print"/>
          <a:stretch/>
        </p:blipFill>
        <p:spPr>
          <a:xfrm>
            <a:off x="135720" y="167040"/>
            <a:ext cx="10303920" cy="732600"/>
          </a:xfrm>
          <a:prstGeom prst="rect">
            <a:avLst/>
          </a:prstGeom>
          <a:ln w="0">
            <a:noFill/>
          </a:ln>
        </p:spPr>
      </p:pic>
      <p:pic>
        <p:nvPicPr>
          <p:cNvPr id="183" name="Рисунок 143"/>
          <p:cNvPicPr/>
          <p:nvPr/>
        </p:nvPicPr>
        <p:blipFill>
          <a:blip r:embed="rId3" cstate="print"/>
          <a:stretch/>
        </p:blipFill>
        <p:spPr>
          <a:xfrm>
            <a:off x="540000" y="1080000"/>
            <a:ext cx="10189440" cy="2056320"/>
          </a:xfrm>
          <a:prstGeom prst="rect">
            <a:avLst/>
          </a:prstGeom>
          <a:ln w="0">
            <a:noFill/>
          </a:ln>
        </p:spPr>
      </p:pic>
      <p:pic>
        <p:nvPicPr>
          <p:cNvPr id="184" name="Рисунок 144"/>
          <p:cNvPicPr/>
          <p:nvPr/>
        </p:nvPicPr>
        <p:blipFill>
          <a:blip r:embed="rId4" cstate="print"/>
          <a:stretch/>
        </p:blipFill>
        <p:spPr>
          <a:xfrm>
            <a:off x="900000" y="3273120"/>
            <a:ext cx="10189440" cy="1199160"/>
          </a:xfrm>
          <a:prstGeom prst="rect">
            <a:avLst/>
          </a:prstGeom>
          <a:ln w="0">
            <a:noFill/>
          </a:ln>
        </p:spPr>
      </p:pic>
      <p:pic>
        <p:nvPicPr>
          <p:cNvPr id="185" name="Рисунок 145"/>
          <p:cNvPicPr/>
          <p:nvPr/>
        </p:nvPicPr>
        <p:blipFill>
          <a:blip r:embed="rId5" cstate="print"/>
          <a:stretch/>
        </p:blipFill>
        <p:spPr>
          <a:xfrm>
            <a:off x="1620000" y="5708160"/>
            <a:ext cx="10323000" cy="951480"/>
          </a:xfrm>
          <a:prstGeom prst="rect">
            <a:avLst/>
          </a:prstGeom>
          <a:ln w="0">
            <a:noFill/>
          </a:ln>
        </p:spPr>
      </p:pic>
      <p:pic>
        <p:nvPicPr>
          <p:cNvPr id="186" name="Рисунок 146"/>
          <p:cNvPicPr/>
          <p:nvPr/>
        </p:nvPicPr>
        <p:blipFill>
          <a:blip r:embed="rId6" cstate="print"/>
          <a:stretch/>
        </p:blipFill>
        <p:spPr>
          <a:xfrm>
            <a:off x="1429560" y="4673520"/>
            <a:ext cx="10275120" cy="818280"/>
          </a:xfrm>
          <a:prstGeom prst="rect">
            <a:avLst/>
          </a:prstGeom>
          <a:ln w="0">
            <a:noFill/>
          </a:ln>
        </p:spPr>
      </p:pic>
      <p:sp>
        <p:nvSpPr>
          <p:cNvPr id="7" name="Прямоугольник 6"/>
          <p:cNvSpPr/>
          <p:nvPr/>
        </p:nvSpPr>
        <p:spPr>
          <a:xfrm>
            <a:off x="9272611" y="0"/>
            <a:ext cx="291938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№</a:t>
            </a:r>
            <a:r>
              <a:rPr lang="en-US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21-22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Рисунок 147"/>
          <p:cNvPicPr/>
          <p:nvPr/>
        </p:nvPicPr>
        <p:blipFill>
          <a:blip r:embed="rId2" cstate="print"/>
          <a:stretch/>
        </p:blipFill>
        <p:spPr>
          <a:xfrm>
            <a:off x="972360" y="2656440"/>
            <a:ext cx="10303920" cy="1589400"/>
          </a:xfrm>
          <a:prstGeom prst="rect">
            <a:avLst/>
          </a:prstGeom>
          <a:ln w="0"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8849418" y="0"/>
            <a:ext cx="334258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! №</a:t>
            </a:r>
            <a:r>
              <a:rPr lang="en-US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21-22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Рисунок 148"/>
          <p:cNvPicPr/>
          <p:nvPr/>
        </p:nvPicPr>
        <p:blipFill>
          <a:blip r:embed="rId2" cstate="print"/>
          <a:stretch/>
        </p:blipFill>
        <p:spPr>
          <a:xfrm>
            <a:off x="180000" y="183240"/>
            <a:ext cx="10303920" cy="1256400"/>
          </a:xfrm>
          <a:prstGeom prst="rect">
            <a:avLst/>
          </a:prstGeom>
          <a:ln w="0">
            <a:noFill/>
          </a:ln>
        </p:spPr>
      </p:pic>
      <p:pic>
        <p:nvPicPr>
          <p:cNvPr id="189" name="Рисунок 149"/>
          <p:cNvPicPr/>
          <p:nvPr/>
        </p:nvPicPr>
        <p:blipFill>
          <a:blip r:embed="rId3" cstate="print"/>
          <a:stretch/>
        </p:blipFill>
        <p:spPr>
          <a:xfrm>
            <a:off x="720000" y="1604520"/>
            <a:ext cx="10265760" cy="1275120"/>
          </a:xfrm>
          <a:prstGeom prst="rect">
            <a:avLst/>
          </a:prstGeom>
          <a:ln w="0">
            <a:noFill/>
          </a:ln>
        </p:spPr>
      </p:pic>
      <p:pic>
        <p:nvPicPr>
          <p:cNvPr id="190" name="Рисунок 150"/>
          <p:cNvPicPr/>
          <p:nvPr/>
        </p:nvPicPr>
        <p:blipFill>
          <a:blip r:embed="rId4" cstate="print"/>
          <a:stretch/>
        </p:blipFill>
        <p:spPr>
          <a:xfrm>
            <a:off x="1260000" y="2962440"/>
            <a:ext cx="10323000" cy="2437200"/>
          </a:xfrm>
          <a:prstGeom prst="rect">
            <a:avLst/>
          </a:prstGeom>
          <a:ln w="0">
            <a:noFill/>
          </a:ln>
        </p:spPr>
      </p:pic>
      <p:pic>
        <p:nvPicPr>
          <p:cNvPr id="191" name="Рисунок 151"/>
          <p:cNvPicPr/>
          <p:nvPr/>
        </p:nvPicPr>
        <p:blipFill>
          <a:blip r:embed="rId5" cstate="print"/>
          <a:stretch/>
        </p:blipFill>
        <p:spPr>
          <a:xfrm>
            <a:off x="1784520" y="5580000"/>
            <a:ext cx="10275120" cy="1018080"/>
          </a:xfrm>
          <a:prstGeom prst="rect">
            <a:avLst/>
          </a:prstGeom>
          <a:ln w="0">
            <a:noFill/>
          </a:ln>
        </p:spPr>
      </p:pic>
      <p:sp>
        <p:nvSpPr>
          <p:cNvPr id="6" name="Прямоугольник 5"/>
          <p:cNvSpPr/>
          <p:nvPr/>
        </p:nvSpPr>
        <p:spPr>
          <a:xfrm>
            <a:off x="10272884" y="0"/>
            <a:ext cx="191911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№</a:t>
            </a:r>
            <a:r>
              <a:rPr lang="en-US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23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Рисунок 152"/>
          <p:cNvPicPr/>
          <p:nvPr/>
        </p:nvPicPr>
        <p:blipFill>
          <a:blip r:embed="rId2" cstate="print"/>
          <a:stretch/>
        </p:blipFill>
        <p:spPr>
          <a:xfrm>
            <a:off x="977400" y="2988000"/>
            <a:ext cx="10294200" cy="1151640"/>
          </a:xfrm>
          <a:prstGeom prst="rect">
            <a:avLst/>
          </a:prstGeom>
          <a:ln w="0">
            <a:noFill/>
          </a:ln>
        </p:spPr>
      </p:pic>
      <p:pic>
        <p:nvPicPr>
          <p:cNvPr id="193" name="Рисунок 153"/>
          <p:cNvPicPr/>
          <p:nvPr/>
        </p:nvPicPr>
        <p:blipFill>
          <a:blip r:embed="rId3" cstate="print"/>
          <a:stretch/>
        </p:blipFill>
        <p:spPr>
          <a:xfrm>
            <a:off x="982080" y="1009440"/>
            <a:ext cx="10284840" cy="1627560"/>
          </a:xfrm>
          <a:prstGeom prst="rect">
            <a:avLst/>
          </a:prstGeom>
          <a:ln w="0">
            <a:noFill/>
          </a:ln>
        </p:spPr>
      </p:pic>
      <p:pic>
        <p:nvPicPr>
          <p:cNvPr id="194" name="Рисунок 154"/>
          <p:cNvPicPr/>
          <p:nvPr/>
        </p:nvPicPr>
        <p:blipFill>
          <a:blip r:embed="rId4" cstate="print"/>
          <a:stretch/>
        </p:blipFill>
        <p:spPr>
          <a:xfrm>
            <a:off x="951120" y="4500000"/>
            <a:ext cx="10208520" cy="989640"/>
          </a:xfrm>
          <a:prstGeom prst="rect">
            <a:avLst/>
          </a:prstGeom>
          <a:ln w="0"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9272611" y="0"/>
            <a:ext cx="291938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№</a:t>
            </a:r>
            <a:r>
              <a:rPr lang="en-US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24-25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Рисунок 155"/>
          <p:cNvPicPr/>
          <p:nvPr/>
        </p:nvPicPr>
        <p:blipFill>
          <a:blip r:embed="rId2" cstate="print"/>
          <a:stretch/>
        </p:blipFill>
        <p:spPr>
          <a:xfrm>
            <a:off x="900000" y="4789080"/>
            <a:ext cx="10303920" cy="970560"/>
          </a:xfrm>
          <a:prstGeom prst="rect">
            <a:avLst/>
          </a:prstGeom>
          <a:ln w="0">
            <a:noFill/>
          </a:ln>
        </p:spPr>
      </p:pic>
      <p:pic>
        <p:nvPicPr>
          <p:cNvPr id="196" name="Рисунок 156"/>
          <p:cNvPicPr/>
          <p:nvPr/>
        </p:nvPicPr>
        <p:blipFill>
          <a:blip r:embed="rId3" cstate="print"/>
          <a:stretch/>
        </p:blipFill>
        <p:spPr>
          <a:xfrm>
            <a:off x="924840" y="2903760"/>
            <a:ext cx="10398960" cy="1094400"/>
          </a:xfrm>
          <a:prstGeom prst="rect">
            <a:avLst/>
          </a:prstGeom>
          <a:ln w="0">
            <a:noFill/>
          </a:ln>
        </p:spPr>
      </p:pic>
      <p:pic>
        <p:nvPicPr>
          <p:cNvPr id="197" name="Рисунок 157"/>
          <p:cNvPicPr/>
          <p:nvPr/>
        </p:nvPicPr>
        <p:blipFill>
          <a:blip r:embed="rId4" cstate="print"/>
          <a:stretch/>
        </p:blipFill>
        <p:spPr>
          <a:xfrm>
            <a:off x="1080000" y="1605240"/>
            <a:ext cx="10332360" cy="1094400"/>
          </a:xfrm>
          <a:prstGeom prst="rect">
            <a:avLst/>
          </a:prstGeom>
          <a:ln w="0"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9272611" y="0"/>
            <a:ext cx="291938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№</a:t>
            </a:r>
            <a:r>
              <a:rPr lang="en-US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24-25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Рисунок 158"/>
          <p:cNvPicPr/>
          <p:nvPr/>
        </p:nvPicPr>
        <p:blipFill>
          <a:blip r:embed="rId2" cstate="print"/>
          <a:stretch/>
        </p:blipFill>
        <p:spPr>
          <a:xfrm>
            <a:off x="1005840" y="1842120"/>
            <a:ext cx="10237320" cy="3218040"/>
          </a:xfrm>
          <a:prstGeom prst="rect">
            <a:avLst/>
          </a:prstGeom>
          <a:ln w="0"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10272884" y="0"/>
            <a:ext cx="191911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№</a:t>
            </a:r>
            <a:r>
              <a:rPr lang="en-US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1</a:t>
            </a:r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7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Рисунок 159"/>
          <p:cNvPicPr/>
          <p:nvPr/>
        </p:nvPicPr>
        <p:blipFill>
          <a:blip r:embed="rId2" cstate="print"/>
          <a:stretch/>
        </p:blipFill>
        <p:spPr>
          <a:xfrm>
            <a:off x="900000" y="900000"/>
            <a:ext cx="10433160" cy="48596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PlaceHolder 1"/>
          <p:cNvSpPr>
            <a:spLocks noGrp="1"/>
          </p:cNvSpPr>
          <p:nvPr>
            <p:ph type="title"/>
          </p:nvPr>
        </p:nvSpPr>
        <p:spPr>
          <a:xfrm>
            <a:off x="1295280" y="982080"/>
            <a:ext cx="9599760" cy="13024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4400" b="0" strike="noStrike" spc="-1">
                <a:solidFill>
                  <a:srgbClr val="000000"/>
                </a:solidFill>
                <a:latin typeface="Garamond"/>
              </a:rPr>
              <a:t>Особенности  подготовки</a:t>
            </a: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1" name="PlaceHolder 2"/>
          <p:cNvSpPr>
            <a:spLocks noGrp="1"/>
          </p:cNvSpPr>
          <p:nvPr>
            <p:ph/>
          </p:nvPr>
        </p:nvSpPr>
        <p:spPr>
          <a:xfrm>
            <a:off x="1295280" y="2709000"/>
            <a:ext cx="9599760" cy="31654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marL="285840" indent="-285840">
              <a:lnSpc>
                <a:spcPct val="100000"/>
              </a:lnSpc>
              <a:spcBef>
                <a:spcPts val="479"/>
              </a:spcBef>
              <a:spcAft>
                <a:spcPts val="601"/>
              </a:spcAft>
              <a:buClr>
                <a:srgbClr val="83992A"/>
              </a:buClr>
              <a:buSzPct val="115000"/>
              <a:buFont typeface="Arial"/>
              <a:buChar char="•"/>
            </a:pPr>
            <a:r>
              <a:rPr lang="ru-RU" sz="3600" b="0" strike="noStrike" spc="-1">
                <a:solidFill>
                  <a:srgbClr val="262626"/>
                </a:solidFill>
                <a:latin typeface="Garamond"/>
              </a:rPr>
              <a:t>На  уроках</a:t>
            </a:r>
            <a:endParaRPr lang="ru-RU" sz="3600" b="0" strike="noStrike" spc="-1">
              <a:solidFill>
                <a:srgbClr val="000000"/>
              </a:solidFill>
              <a:latin typeface="Arial"/>
            </a:endParaRPr>
          </a:p>
          <a:p>
            <a:pPr marL="285840" indent="-285840">
              <a:lnSpc>
                <a:spcPct val="100000"/>
              </a:lnSpc>
              <a:spcBef>
                <a:spcPts val="479"/>
              </a:spcBef>
              <a:spcAft>
                <a:spcPts val="601"/>
              </a:spcAft>
              <a:buClr>
                <a:srgbClr val="83992A"/>
              </a:buClr>
              <a:buSzPct val="115000"/>
              <a:buFont typeface="Arial"/>
              <a:buChar char="•"/>
            </a:pPr>
            <a:r>
              <a:rPr lang="ru-RU" sz="3600" b="0" strike="noStrike" spc="-1">
                <a:solidFill>
                  <a:srgbClr val="262626"/>
                </a:solidFill>
                <a:latin typeface="Garamond"/>
              </a:rPr>
              <a:t>Элективный  курс </a:t>
            </a:r>
            <a:endParaRPr lang="ru-RU" sz="3600" b="0" strike="noStrike" spc="-1">
              <a:solidFill>
                <a:srgbClr val="000000"/>
              </a:solidFill>
              <a:latin typeface="Arial"/>
            </a:endParaRPr>
          </a:p>
          <a:p>
            <a:pPr marL="285840" indent="-285840">
              <a:lnSpc>
                <a:spcPct val="100000"/>
              </a:lnSpc>
              <a:spcBef>
                <a:spcPts val="479"/>
              </a:spcBef>
              <a:spcAft>
                <a:spcPts val="601"/>
              </a:spcAft>
              <a:buClr>
                <a:srgbClr val="83992A"/>
              </a:buClr>
              <a:buSzPct val="115000"/>
              <a:buFont typeface="Arial"/>
              <a:buChar char="•"/>
            </a:pPr>
            <a:r>
              <a:rPr lang="ru-RU" sz="3600" b="0" strike="noStrike" spc="-1">
                <a:solidFill>
                  <a:srgbClr val="262626"/>
                </a:solidFill>
                <a:latin typeface="Garamond"/>
              </a:rPr>
              <a:t>На  консультациях</a:t>
            </a:r>
            <a:endParaRPr lang="ru-RU" sz="3600" b="0" strike="noStrike" spc="-1">
              <a:solidFill>
                <a:srgbClr val="000000"/>
              </a:solidFill>
              <a:latin typeface="Arial"/>
            </a:endParaRPr>
          </a:p>
          <a:p>
            <a:pPr marL="285840" indent="-285840">
              <a:lnSpc>
                <a:spcPct val="100000"/>
              </a:lnSpc>
              <a:spcBef>
                <a:spcPts val="479"/>
              </a:spcBef>
              <a:spcAft>
                <a:spcPts val="601"/>
              </a:spcAft>
              <a:buClr>
                <a:srgbClr val="83992A"/>
              </a:buClr>
              <a:buSzPct val="115000"/>
              <a:buFont typeface="Arial"/>
              <a:buChar char="•"/>
            </a:pPr>
            <a:r>
              <a:rPr lang="ru-RU" sz="3600" b="0" strike="noStrike" spc="-1">
                <a:solidFill>
                  <a:srgbClr val="262626"/>
                </a:solidFill>
                <a:latin typeface="Garamond"/>
              </a:rPr>
              <a:t>Самостоятельно</a:t>
            </a:r>
            <a:endParaRPr lang="ru-RU" sz="36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Рисунок 201"/>
          <p:cNvPicPr/>
          <p:nvPr/>
        </p:nvPicPr>
        <p:blipFill>
          <a:blip r:embed="rId2" cstate="print"/>
          <a:srcRect t="9934"/>
          <a:stretch/>
        </p:blipFill>
        <p:spPr>
          <a:xfrm>
            <a:off x="0" y="484200"/>
            <a:ext cx="12191760" cy="6175800"/>
          </a:xfrm>
          <a:prstGeom prst="rect">
            <a:avLst/>
          </a:prstGeom>
          <a:ln w="0"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1415480" y="476672"/>
            <a:ext cx="2232248" cy="40466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cap="all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Рисунок 202"/>
          <p:cNvPicPr/>
          <p:nvPr/>
        </p:nvPicPr>
        <p:blipFill>
          <a:blip r:embed="rId2" cstate="print"/>
          <a:srcRect t="9934"/>
          <a:stretch/>
        </p:blipFill>
        <p:spPr>
          <a:xfrm>
            <a:off x="360" y="484200"/>
            <a:ext cx="12191760" cy="6175800"/>
          </a:xfrm>
          <a:prstGeom prst="rect">
            <a:avLst/>
          </a:prstGeom>
          <a:ln w="0"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2783632" y="2708920"/>
            <a:ext cx="1152128" cy="43204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cap="all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PlaceHolder 1"/>
          <p:cNvSpPr>
            <a:spLocks noGrp="1"/>
          </p:cNvSpPr>
          <p:nvPr>
            <p:ph type="title"/>
          </p:nvPr>
        </p:nvSpPr>
        <p:spPr>
          <a:xfrm>
            <a:off x="1295280" y="982080"/>
            <a:ext cx="9599760" cy="13024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4400" b="0" strike="noStrike" spc="-1">
                <a:solidFill>
                  <a:srgbClr val="000000"/>
                </a:solidFill>
                <a:latin typeface="Garamond"/>
              </a:rPr>
              <a:t>Результаты  2022/2023  уч.  года</a:t>
            </a: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5" name="PlaceHolder 2"/>
          <p:cNvSpPr>
            <a:spLocks noGrp="1"/>
          </p:cNvSpPr>
          <p:nvPr>
            <p:ph/>
          </p:nvPr>
        </p:nvSpPr>
        <p:spPr>
          <a:xfrm>
            <a:off x="1295280" y="2557080"/>
            <a:ext cx="9599760" cy="33174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marL="285840" indent="-285840">
              <a:lnSpc>
                <a:spcPct val="100000"/>
              </a:lnSpc>
              <a:spcBef>
                <a:spcPts val="479"/>
              </a:spcBef>
              <a:spcAft>
                <a:spcPts val="601"/>
              </a:spcAft>
              <a:buClr>
                <a:srgbClr val="83992A"/>
              </a:buClr>
              <a:buSzPct val="115000"/>
              <a:buFont typeface="Arial"/>
              <a:buChar char="•"/>
            </a:pPr>
            <a:r>
              <a:rPr lang="ru-RU" sz="2800" b="0" strike="noStrike" spc="-1">
                <a:solidFill>
                  <a:srgbClr val="262626"/>
                </a:solidFill>
                <a:latin typeface="Garamond"/>
              </a:rPr>
              <a:t>15 человек</a:t>
            </a: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  <a:p>
            <a:pPr marL="285840" indent="1503360">
              <a:lnSpc>
                <a:spcPct val="100000"/>
              </a:lnSpc>
              <a:spcBef>
                <a:spcPts val="479"/>
              </a:spcBef>
              <a:spcAft>
                <a:spcPts val="601"/>
              </a:spcAft>
              <a:buNone/>
              <a:tabLst>
                <a:tab pos="0" algn="l"/>
              </a:tabLst>
            </a:pPr>
            <a:r>
              <a:rPr lang="ru-RU" sz="2800" b="0" strike="noStrike" spc="-1">
                <a:solidFill>
                  <a:srgbClr val="262626"/>
                </a:solidFill>
                <a:latin typeface="Garamond"/>
              </a:rPr>
              <a:t>«5» = 1</a:t>
            </a:r>
            <a:r>
              <a:rPr lang="en-US" sz="2800" b="0" strike="noStrike" spc="-1">
                <a:solidFill>
                  <a:srgbClr val="262626"/>
                </a:solidFill>
                <a:latin typeface="Garamond"/>
              </a:rPr>
              <a:t>			 </a:t>
            </a:r>
            <a:r>
              <a:rPr lang="ru-RU" sz="2800" b="0" strike="noStrike" spc="-1">
                <a:solidFill>
                  <a:srgbClr val="262626"/>
                </a:solidFill>
                <a:latin typeface="Garamond"/>
              </a:rPr>
              <a:t>Повысили = 1</a:t>
            </a: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  <a:p>
            <a:pPr marL="285840" indent="1503360">
              <a:lnSpc>
                <a:spcPct val="100000"/>
              </a:lnSpc>
              <a:spcBef>
                <a:spcPts val="479"/>
              </a:spcBef>
              <a:spcAft>
                <a:spcPts val="601"/>
              </a:spcAft>
              <a:buNone/>
              <a:tabLst>
                <a:tab pos="0" algn="l"/>
              </a:tabLst>
            </a:pPr>
            <a:r>
              <a:rPr lang="ru-RU" sz="2800" b="0" strike="noStrike" spc="-1">
                <a:solidFill>
                  <a:srgbClr val="262626"/>
                </a:solidFill>
                <a:latin typeface="Garamond"/>
              </a:rPr>
              <a:t>«4» = 10</a:t>
            </a:r>
            <a:r>
              <a:rPr lang="en-US" sz="2800" b="0" strike="noStrike" spc="-1">
                <a:solidFill>
                  <a:srgbClr val="262626"/>
                </a:solidFill>
                <a:latin typeface="Garamond"/>
              </a:rPr>
              <a:t>			</a:t>
            </a:r>
            <a:r>
              <a:rPr lang="ru-RU" sz="2800" b="0" strike="noStrike" spc="-1">
                <a:solidFill>
                  <a:srgbClr val="262626"/>
                </a:solidFill>
                <a:latin typeface="Garamond"/>
              </a:rPr>
              <a:t> Подтвердили = 5</a:t>
            </a: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  <a:p>
            <a:pPr marL="285840" indent="1503360">
              <a:lnSpc>
                <a:spcPct val="100000"/>
              </a:lnSpc>
              <a:spcBef>
                <a:spcPts val="479"/>
              </a:spcBef>
              <a:spcAft>
                <a:spcPts val="601"/>
              </a:spcAft>
              <a:buNone/>
              <a:tabLst>
                <a:tab pos="0" algn="l"/>
              </a:tabLst>
            </a:pPr>
            <a:r>
              <a:rPr lang="ru-RU" sz="2800" b="0" strike="noStrike" spc="-1">
                <a:solidFill>
                  <a:srgbClr val="262626"/>
                </a:solidFill>
                <a:latin typeface="Garamond"/>
              </a:rPr>
              <a:t>«3» = 4 </a:t>
            </a:r>
            <a:r>
              <a:rPr lang="en-US" sz="2800" b="0" strike="noStrike" spc="-1">
                <a:solidFill>
                  <a:srgbClr val="262626"/>
                </a:solidFill>
                <a:latin typeface="Garamond"/>
              </a:rPr>
              <a:t>			 </a:t>
            </a:r>
            <a:r>
              <a:rPr lang="ru-RU" sz="2800" b="0" strike="noStrike" spc="-1">
                <a:solidFill>
                  <a:srgbClr val="262626"/>
                </a:solidFill>
                <a:latin typeface="Garamond"/>
              </a:rPr>
              <a:t>Понизили = 9</a:t>
            </a: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479"/>
              </a:spcBef>
              <a:spcAft>
                <a:spcPts val="601"/>
              </a:spcAft>
              <a:buNone/>
              <a:tabLst>
                <a:tab pos="0" algn="l"/>
              </a:tabLst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  <a:p>
            <a:pPr marL="285840" indent="-285840">
              <a:lnSpc>
                <a:spcPct val="100000"/>
              </a:lnSpc>
              <a:spcBef>
                <a:spcPts val="479"/>
              </a:spcBef>
              <a:spcAft>
                <a:spcPts val="601"/>
              </a:spcAft>
              <a:buClr>
                <a:srgbClr val="83992A"/>
              </a:buClr>
              <a:buSzPct val="115000"/>
              <a:buFont typeface="Arial"/>
              <a:buChar char="•"/>
              <a:tabLst>
                <a:tab pos="0" algn="l"/>
              </a:tabLst>
            </a:pPr>
            <a:r>
              <a:rPr lang="ru-RU" sz="2800" b="0" strike="noStrike" spc="-1">
                <a:solidFill>
                  <a:srgbClr val="000000"/>
                </a:solidFill>
                <a:latin typeface="Garamond"/>
              </a:rPr>
              <a:t>№2, 7, 9, 12 + 2 часть</a:t>
            </a: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Picture 2"/>
          <p:cNvPicPr/>
          <p:nvPr/>
        </p:nvPicPr>
        <p:blipFill>
          <a:blip r:embed="rId2" cstate="print"/>
          <a:srcRect l="18185" t="15800" r="50650" b="35221"/>
          <a:stretch/>
        </p:blipFill>
        <p:spPr>
          <a:xfrm>
            <a:off x="191344" y="1844824"/>
            <a:ext cx="4608000" cy="3764160"/>
          </a:xfrm>
          <a:prstGeom prst="rect">
            <a:avLst/>
          </a:prstGeom>
          <a:ln w="9525">
            <a:noFill/>
          </a:ln>
        </p:spPr>
      </p:pic>
      <p:pic>
        <p:nvPicPr>
          <p:cNvPr id="205" name="Picture 3"/>
          <p:cNvPicPr/>
          <p:nvPr/>
        </p:nvPicPr>
        <p:blipFill>
          <a:blip r:embed="rId3" cstate="print"/>
          <a:srcRect l="54382" t="9468" r="14890" b="11157"/>
          <a:stretch/>
        </p:blipFill>
        <p:spPr>
          <a:xfrm>
            <a:off x="6575760" y="0"/>
            <a:ext cx="5106600" cy="6857640"/>
          </a:xfrm>
          <a:prstGeom prst="rect">
            <a:avLst/>
          </a:prstGeom>
          <a:ln w="9525"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335360" y="332656"/>
            <a:ext cx="551471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Кодификатор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Picture 1"/>
          <p:cNvPicPr/>
          <p:nvPr/>
        </p:nvPicPr>
        <p:blipFill>
          <a:blip r:embed="rId2" cstate="print"/>
          <a:srcRect l="18207" t="50415" r="51504" b="21712"/>
          <a:stretch/>
        </p:blipFill>
        <p:spPr>
          <a:xfrm>
            <a:off x="0" y="22680"/>
            <a:ext cx="6476400" cy="3096720"/>
          </a:xfrm>
          <a:prstGeom prst="rect">
            <a:avLst/>
          </a:prstGeom>
          <a:ln w="9525">
            <a:noFill/>
          </a:ln>
        </p:spPr>
      </p:pic>
      <p:pic>
        <p:nvPicPr>
          <p:cNvPr id="207" name="Picture 5"/>
          <p:cNvPicPr/>
          <p:nvPr/>
        </p:nvPicPr>
        <p:blipFill>
          <a:blip r:embed="rId2" cstate="print"/>
          <a:srcRect l="54628" t="14956" r="15524" b="66457"/>
          <a:stretch/>
        </p:blipFill>
        <p:spPr>
          <a:xfrm>
            <a:off x="239760" y="3839760"/>
            <a:ext cx="6240240" cy="2018160"/>
          </a:xfrm>
          <a:prstGeom prst="rect">
            <a:avLst/>
          </a:prstGeom>
          <a:ln w="9525">
            <a:noFill/>
          </a:ln>
        </p:spPr>
      </p:pic>
      <p:pic>
        <p:nvPicPr>
          <p:cNvPr id="208" name="Picture 6"/>
          <p:cNvPicPr/>
          <p:nvPr/>
        </p:nvPicPr>
        <p:blipFill>
          <a:blip r:embed="rId3" cstate="print"/>
          <a:srcRect l="18646" t="52104" r="51504" b="27624"/>
          <a:stretch/>
        </p:blipFill>
        <p:spPr>
          <a:xfrm>
            <a:off x="6480000" y="1343880"/>
            <a:ext cx="5712120" cy="2016000"/>
          </a:xfrm>
          <a:prstGeom prst="rect">
            <a:avLst/>
          </a:prstGeom>
          <a:ln w="9525">
            <a:noFill/>
          </a:ln>
        </p:spPr>
      </p:pic>
      <p:pic>
        <p:nvPicPr>
          <p:cNvPr id="209" name="Picture 9"/>
          <p:cNvPicPr/>
          <p:nvPr/>
        </p:nvPicPr>
        <p:blipFill>
          <a:blip r:embed="rId4" cstate="print"/>
          <a:srcRect l="18646" t="60307" r="51504" b="16645"/>
          <a:stretch/>
        </p:blipFill>
        <p:spPr>
          <a:xfrm>
            <a:off x="6415920" y="4559760"/>
            <a:ext cx="5727960" cy="2298240"/>
          </a:xfrm>
          <a:prstGeom prst="rect">
            <a:avLst/>
          </a:prstGeom>
          <a:ln w="9525">
            <a:noFill/>
          </a:ln>
        </p:spPr>
      </p:pic>
      <p:sp>
        <p:nvSpPr>
          <p:cNvPr id="6" name="Прямоугольник 5"/>
          <p:cNvSpPr/>
          <p:nvPr/>
        </p:nvSpPr>
        <p:spPr>
          <a:xfrm>
            <a:off x="6575043" y="260648"/>
            <a:ext cx="549701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спецификация</a:t>
            </a:r>
            <a:endParaRPr lang="ru-RU" sz="4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Picture 4"/>
          <p:cNvPicPr/>
          <p:nvPr/>
        </p:nvPicPr>
        <p:blipFill>
          <a:blip r:embed="rId2" cstate="print"/>
          <a:srcRect l="18646" t="84185" r="51943" b="7358"/>
          <a:stretch/>
        </p:blipFill>
        <p:spPr>
          <a:xfrm>
            <a:off x="1679400" y="164520"/>
            <a:ext cx="7872480" cy="1174680"/>
          </a:xfrm>
          <a:prstGeom prst="rect">
            <a:avLst/>
          </a:prstGeom>
          <a:ln w="9525">
            <a:noFill/>
          </a:ln>
        </p:spPr>
      </p:pic>
      <p:pic>
        <p:nvPicPr>
          <p:cNvPr id="211" name="Picture 7"/>
          <p:cNvPicPr/>
          <p:nvPr/>
        </p:nvPicPr>
        <p:blipFill>
          <a:blip r:embed="rId2" cstate="print"/>
          <a:srcRect l="54821" t="10312" r="15329" b="52528"/>
          <a:stretch/>
        </p:blipFill>
        <p:spPr>
          <a:xfrm>
            <a:off x="1583280" y="1316520"/>
            <a:ext cx="8160480" cy="5279760"/>
          </a:xfrm>
          <a:prstGeom prst="rect">
            <a:avLst/>
          </a:prstGeom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Picture 8"/>
          <p:cNvPicPr/>
          <p:nvPr/>
        </p:nvPicPr>
        <p:blipFill>
          <a:blip r:embed="rId2" cstate="print"/>
          <a:srcRect l="54628" t="47124" r="15524" b="37754"/>
          <a:stretch/>
        </p:blipFill>
        <p:spPr>
          <a:xfrm>
            <a:off x="1871280" y="260280"/>
            <a:ext cx="8160480" cy="2147400"/>
          </a:xfrm>
          <a:prstGeom prst="rect">
            <a:avLst/>
          </a:prstGeom>
          <a:ln w="9525">
            <a:noFill/>
          </a:ln>
        </p:spPr>
      </p:pic>
      <p:pic>
        <p:nvPicPr>
          <p:cNvPr id="213" name="Picture 12"/>
          <p:cNvPicPr/>
          <p:nvPr/>
        </p:nvPicPr>
        <p:blipFill>
          <a:blip r:embed="rId2" cstate="print"/>
          <a:srcRect l="55720" t="79121" r="15524" b="11581"/>
          <a:stretch/>
        </p:blipFill>
        <p:spPr>
          <a:xfrm>
            <a:off x="2159280" y="2490840"/>
            <a:ext cx="7872480" cy="1321560"/>
          </a:xfrm>
          <a:prstGeom prst="rect">
            <a:avLst/>
          </a:prstGeom>
          <a:ln w="9525">
            <a:noFill/>
          </a:ln>
        </p:spPr>
      </p:pic>
      <p:pic>
        <p:nvPicPr>
          <p:cNvPr id="214" name="Picture 13"/>
          <p:cNvPicPr/>
          <p:nvPr/>
        </p:nvPicPr>
        <p:blipFill>
          <a:blip r:embed="rId3" cstate="print"/>
          <a:srcRect l="19280" t="32263" r="52187" b="49994"/>
          <a:stretch/>
        </p:blipFill>
        <p:spPr>
          <a:xfrm>
            <a:off x="2209680" y="3908880"/>
            <a:ext cx="7726320" cy="2495880"/>
          </a:xfrm>
          <a:prstGeom prst="rect">
            <a:avLst/>
          </a:prstGeom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Picture 10"/>
          <p:cNvPicPr/>
          <p:nvPr/>
        </p:nvPicPr>
        <p:blipFill>
          <a:blip r:embed="rId2" cstate="print"/>
          <a:srcRect l="16892" t="13266" r="16839" b="10737"/>
          <a:stretch/>
        </p:blipFill>
        <p:spPr>
          <a:xfrm>
            <a:off x="239400" y="0"/>
            <a:ext cx="11376000" cy="6780240"/>
          </a:xfrm>
          <a:prstGeom prst="rect">
            <a:avLst/>
          </a:prstGeom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Picture 11"/>
          <p:cNvPicPr/>
          <p:nvPr/>
        </p:nvPicPr>
        <p:blipFill>
          <a:blip r:embed="rId2" cstate="print"/>
          <a:srcRect l="51116" t="52948" r="15963" b="32687"/>
          <a:stretch/>
        </p:blipFill>
        <p:spPr>
          <a:xfrm>
            <a:off x="239400" y="1604520"/>
            <a:ext cx="11521080" cy="2611080"/>
          </a:xfrm>
          <a:prstGeom prst="rect">
            <a:avLst/>
          </a:prstGeom>
          <a:ln w="9525"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6816080" y="332656"/>
            <a:ext cx="51591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демоверсия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Picture 14"/>
          <p:cNvPicPr/>
          <p:nvPr/>
        </p:nvPicPr>
        <p:blipFill>
          <a:blip r:embed="rId2" cstate="print"/>
          <a:srcRect l="17768" t="24848" r="52382" b="21954"/>
          <a:stretch/>
        </p:blipFill>
        <p:spPr>
          <a:xfrm>
            <a:off x="2351520" y="0"/>
            <a:ext cx="7200720" cy="6670800"/>
          </a:xfrm>
          <a:prstGeom prst="rect">
            <a:avLst/>
          </a:prstGeom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Picture 15"/>
          <p:cNvPicPr/>
          <p:nvPr/>
        </p:nvPicPr>
        <p:blipFill>
          <a:blip r:embed="rId2" cstate="print"/>
          <a:srcRect l="54189" t="14956" r="15963" b="25934"/>
          <a:stretch/>
        </p:blipFill>
        <p:spPr>
          <a:xfrm>
            <a:off x="2639520" y="137160"/>
            <a:ext cx="6528600" cy="6720120"/>
          </a:xfrm>
          <a:prstGeom prst="rect">
            <a:avLst/>
          </a:prstGeom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Picture 16"/>
          <p:cNvPicPr/>
          <p:nvPr/>
        </p:nvPicPr>
        <p:blipFill>
          <a:blip r:embed="rId2" cstate="print"/>
          <a:srcRect l="18207" t="20867" r="52382" b="27624"/>
          <a:stretch/>
        </p:blipFill>
        <p:spPr>
          <a:xfrm>
            <a:off x="2447280" y="0"/>
            <a:ext cx="7488720" cy="6817680"/>
          </a:xfrm>
          <a:prstGeom prst="rect">
            <a:avLst/>
          </a:prstGeom>
          <a:ln w="9525">
            <a:noFill/>
          </a:ln>
        </p:spPr>
      </p:pic>
      <p:sp>
        <p:nvSpPr>
          <p:cNvPr id="220" name="Прямоугольник 2"/>
          <p:cNvSpPr/>
          <p:nvPr/>
        </p:nvSpPr>
        <p:spPr>
          <a:xfrm>
            <a:off x="5040000" y="6308640"/>
            <a:ext cx="3359880" cy="671760"/>
          </a:xfrm>
          <a:prstGeom prst="rect">
            <a:avLst/>
          </a:prstGeom>
          <a:solidFill>
            <a:schemeClr val="bg1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Picture 17"/>
          <p:cNvPicPr/>
          <p:nvPr/>
        </p:nvPicPr>
        <p:blipFill>
          <a:blip r:embed="rId2" cstate="print"/>
          <a:srcRect l="8553" t="20867" r="44268" b="29309"/>
          <a:stretch/>
        </p:blipFill>
        <p:spPr>
          <a:xfrm>
            <a:off x="335520" y="0"/>
            <a:ext cx="11617200" cy="6375600"/>
          </a:xfrm>
          <a:prstGeom prst="rect">
            <a:avLst/>
          </a:prstGeom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PlaceHolder 1"/>
          <p:cNvSpPr>
            <a:spLocks noGrp="1"/>
          </p:cNvSpPr>
          <p:nvPr>
            <p:ph type="title"/>
          </p:nvPr>
        </p:nvSpPr>
        <p:spPr>
          <a:xfrm>
            <a:off x="1295280" y="982080"/>
            <a:ext cx="9599760" cy="13024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rmAutofit fontScale="90000"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4400" b="0" strike="noStrike" spc="-1">
                <a:solidFill>
                  <a:srgbClr val="262626"/>
                </a:solidFill>
                <a:latin typeface="Garamond"/>
              </a:rPr>
              <a:t>Выбор  экзамена  в  20023/2024  уч.  году</a:t>
            </a: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graphicFrame>
        <p:nvGraphicFramePr>
          <p:cNvPr id="147" name="Объект 3"/>
          <p:cNvGraphicFramePr/>
          <p:nvPr/>
        </p:nvGraphicFramePr>
        <p:xfrm>
          <a:off x="839520" y="2133000"/>
          <a:ext cx="10601280" cy="3616920"/>
        </p:xfrm>
        <a:graphic>
          <a:graphicData uri="http://schemas.openxmlformats.org/drawingml/2006/table">
            <a:tbl>
              <a:tblPr/>
              <a:tblGrid>
                <a:gridCol w="3539880"/>
                <a:gridCol w="1421280"/>
                <a:gridCol w="1421280"/>
                <a:gridCol w="1421280"/>
                <a:gridCol w="1412280"/>
                <a:gridCol w="1385280"/>
              </a:tblGrid>
              <a:tr h="402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83992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ru-RU" sz="1800" b="1" strike="noStrike" spc="-1">
                          <a:solidFill>
                            <a:srgbClr val="FFFFFF"/>
                          </a:solidFill>
                          <a:latin typeface="Garamond"/>
                        </a:rPr>
                        <a:t>9А</a:t>
                      </a:r>
                      <a:endParaRPr lang="ru-RU" sz="18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83992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ru-RU" sz="1800" b="1" strike="noStrike" spc="-1">
                          <a:solidFill>
                            <a:srgbClr val="FFFFFF"/>
                          </a:solidFill>
                          <a:latin typeface="Garamond"/>
                        </a:rPr>
                        <a:t>9Б</a:t>
                      </a:r>
                      <a:endParaRPr lang="ru-RU" sz="18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83992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ru-RU" sz="1800" b="1" strike="noStrike" spc="-1">
                          <a:solidFill>
                            <a:srgbClr val="FFFFFF"/>
                          </a:solidFill>
                          <a:latin typeface="Garamond"/>
                        </a:rPr>
                        <a:t>9В</a:t>
                      </a:r>
                      <a:endParaRPr lang="ru-RU" sz="18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83992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ru-RU" sz="1800" b="1" strike="noStrike" spc="-1">
                          <a:solidFill>
                            <a:srgbClr val="FFFFFF"/>
                          </a:solidFill>
                          <a:latin typeface="Garamond"/>
                        </a:rPr>
                        <a:t>9Г</a:t>
                      </a:r>
                      <a:endParaRPr lang="ru-RU" sz="18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83992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ru-RU" sz="1800" b="1" strike="noStrike" spc="-1">
                          <a:solidFill>
                            <a:srgbClr val="FFFFFF"/>
                          </a:solidFill>
                          <a:latin typeface="Garamond"/>
                        </a:rPr>
                        <a:t>9Д</a:t>
                      </a:r>
                      <a:endParaRPr lang="ru-RU" sz="18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83992A"/>
                    </a:solidFill>
                  </a:tcPr>
                </a:tc>
              </a:tr>
              <a:tr h="4028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ru-RU" sz="1800" b="0" strike="noStrike" spc="-1">
                          <a:solidFill>
                            <a:srgbClr val="000000"/>
                          </a:solidFill>
                          <a:latin typeface="Garamond"/>
                        </a:rPr>
                        <a:t>Человек  в  классе</a:t>
                      </a:r>
                      <a:endParaRPr lang="ru-RU" sz="18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8DDC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ru-RU" sz="1800" b="0" strike="noStrike" spc="-1">
                          <a:solidFill>
                            <a:srgbClr val="000000"/>
                          </a:solidFill>
                          <a:latin typeface="Garamond"/>
                        </a:rPr>
                        <a:t>26</a:t>
                      </a:r>
                      <a:endParaRPr lang="ru-RU" sz="18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8DDC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ru-RU" sz="1800" b="0" strike="noStrike" spc="-1">
                          <a:solidFill>
                            <a:srgbClr val="000000"/>
                          </a:solidFill>
                          <a:latin typeface="Garamond"/>
                        </a:rPr>
                        <a:t>24</a:t>
                      </a:r>
                      <a:endParaRPr lang="ru-RU" sz="18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8DDC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ru-RU" sz="1800" b="0" strike="noStrike" spc="-1">
                          <a:solidFill>
                            <a:srgbClr val="000000"/>
                          </a:solidFill>
                          <a:latin typeface="Garamond"/>
                        </a:rPr>
                        <a:t>27</a:t>
                      </a:r>
                      <a:endParaRPr lang="ru-RU" sz="18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8DDC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ru-RU" sz="1800" b="0" strike="noStrike" spc="-1">
                          <a:solidFill>
                            <a:srgbClr val="000000"/>
                          </a:solidFill>
                          <a:latin typeface="Garamond"/>
                        </a:rPr>
                        <a:t>28</a:t>
                      </a:r>
                      <a:endParaRPr lang="ru-RU" sz="18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8DDC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ru-RU" sz="1800" b="0" strike="noStrike" spc="-1">
                          <a:solidFill>
                            <a:srgbClr val="000000"/>
                          </a:solidFill>
                          <a:latin typeface="Garamond"/>
                        </a:rPr>
                        <a:t>24</a:t>
                      </a:r>
                      <a:endParaRPr lang="ru-RU" sz="18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8DDCD"/>
                    </a:solidFill>
                  </a:tcPr>
                </a:tc>
              </a:tr>
              <a:tr h="4028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ru-RU" sz="1800" b="0" strike="noStrike" spc="-1">
                          <a:solidFill>
                            <a:srgbClr val="000000"/>
                          </a:solidFill>
                          <a:latin typeface="Garamond"/>
                        </a:rPr>
                        <a:t>Выбрали  экзамен по </a:t>
                      </a:r>
                      <a:endParaRPr lang="ru-RU" sz="18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CEF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ru-RU" sz="1800" b="0" strike="noStrike" spc="-1">
                          <a:latin typeface="Arial"/>
                        </a:rPr>
                        <a:t>6</a:t>
                      </a: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CEF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ru-RU" sz="1800" b="0" strike="noStrike" spc="-1">
                          <a:latin typeface="Arial"/>
                        </a:rPr>
                        <a:t>2</a:t>
                      </a: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CEF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ru-RU" sz="1800" b="0" strike="noStrike" spc="-1">
                          <a:latin typeface="Arial"/>
                        </a:rPr>
                        <a:t>3</a:t>
                      </a: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CEF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ru-RU" sz="1800" b="0" strike="noStrike" spc="-1">
                          <a:latin typeface="Arial"/>
                        </a:rPr>
                        <a:t>6</a:t>
                      </a: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CEF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ru-RU" sz="1800" b="0" strike="noStrike" spc="-1">
                          <a:latin typeface="Arial"/>
                        </a:rPr>
                        <a:t>2</a:t>
                      </a: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CEFE7"/>
                    </a:solidFill>
                  </a:tcPr>
                </a:tc>
              </a:tr>
              <a:tr h="9806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ru-RU" sz="1800" b="0" strike="noStrike" spc="-1">
                          <a:solidFill>
                            <a:srgbClr val="000000"/>
                          </a:solidFill>
                          <a:latin typeface="Garamond"/>
                        </a:rPr>
                        <a:t>Планируемая  годовая  отметка</a:t>
                      </a:r>
                      <a:endParaRPr lang="ru-RU" sz="18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8DDC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ru-RU" sz="1800" b="0" strike="noStrike" spc="-1">
                          <a:latin typeface="Arial"/>
                        </a:rPr>
                        <a:t>«5» = 2</a:t>
                      </a:r>
                    </a:p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ru-RU" sz="1800" b="0" strike="noStrike" spc="-1">
                          <a:latin typeface="Arial"/>
                        </a:rPr>
                        <a:t>«4» = 3</a:t>
                      </a:r>
                    </a:p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ru-RU" sz="1800" b="0" strike="noStrike" spc="-1">
                          <a:latin typeface="Arial"/>
                        </a:rPr>
                        <a:t>«3» = 1</a:t>
                      </a: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8DDC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ru-RU" sz="1800" b="0" strike="noStrike" spc="-1">
                          <a:latin typeface="Arial"/>
                        </a:rPr>
                        <a:t>«5» = 1</a:t>
                      </a:r>
                    </a:p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ru-RU" sz="1800" b="0" strike="noStrike" spc="-1">
                          <a:latin typeface="Arial"/>
                        </a:rPr>
                        <a:t>«4» = 1</a:t>
                      </a: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8DDC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ru-RU" sz="1800" b="0" strike="noStrike" spc="-1">
                          <a:latin typeface="Arial"/>
                        </a:rPr>
                        <a:t>«5» = 2</a:t>
                      </a:r>
                    </a:p>
                    <a:p>
                      <a:pPr>
                        <a:lnSpc>
                          <a:spcPct val="100000"/>
                        </a:lnSpc>
                        <a:buNone/>
                      </a:pPr>
                      <a:endParaRPr lang="ru-RU" sz="18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ru-RU" sz="1800" b="0" strike="noStrike" spc="-1">
                          <a:latin typeface="Arial"/>
                        </a:rPr>
                        <a:t>«3» = 1</a:t>
                      </a: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8DDC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ru-RU" sz="1800" b="0" strike="noStrike" spc="-1">
                          <a:latin typeface="Arial"/>
                        </a:rPr>
                        <a:t>«5» = 5</a:t>
                      </a:r>
                    </a:p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ru-RU" sz="1800" b="0" strike="noStrike" spc="-1">
                          <a:latin typeface="Arial"/>
                        </a:rPr>
                        <a:t>«4» = 1</a:t>
                      </a: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8DDC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ru-RU" sz="1800" b="0" strike="noStrike" spc="-1">
                          <a:latin typeface="Arial"/>
                        </a:rPr>
                        <a:t>«5» = 1</a:t>
                      </a:r>
                    </a:p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ru-RU" sz="1800" b="0" strike="noStrike" spc="-1">
                          <a:latin typeface="Arial"/>
                        </a:rPr>
                        <a:t>«4» = 1</a:t>
                      </a: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8DDCD"/>
                    </a:solidFill>
                  </a:tcPr>
                </a:tc>
              </a:tr>
              <a:tr h="7138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ru-RU" sz="1800" b="0" strike="noStrike" spc="-1">
                          <a:solidFill>
                            <a:srgbClr val="000000"/>
                          </a:solidFill>
                          <a:latin typeface="Garamond"/>
                        </a:rPr>
                        <a:t>Писали репетиционную  работу</a:t>
                      </a:r>
                      <a:endParaRPr lang="ru-RU" sz="18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CEF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ru-RU" sz="1800" b="0" strike="noStrike" spc="-1">
                          <a:latin typeface="Arial"/>
                        </a:rPr>
                        <a:t>6</a:t>
                      </a: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CEF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ru-RU" sz="1800" b="0" strike="noStrike" spc="-1">
                          <a:latin typeface="Arial"/>
                        </a:rPr>
                        <a:t>2</a:t>
                      </a: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CEF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ru-RU" sz="1800" b="0" strike="noStrike" spc="-1">
                          <a:latin typeface="Arial"/>
                        </a:rPr>
                        <a:t>3</a:t>
                      </a: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CEF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ru-RU" sz="1800" b="0" strike="noStrike" spc="-1">
                          <a:latin typeface="Arial"/>
                        </a:rPr>
                        <a:t>6</a:t>
                      </a: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CEF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ru-RU" sz="1800" b="0" strike="noStrike" spc="-1">
                          <a:latin typeface="Arial"/>
                        </a:rPr>
                        <a:t>2</a:t>
                      </a: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CEFE7"/>
                    </a:solidFill>
                  </a:tcPr>
                </a:tc>
              </a:tr>
              <a:tr h="7138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ru-RU" sz="1800" b="0" strike="noStrike" spc="-1">
                          <a:solidFill>
                            <a:srgbClr val="000000"/>
                          </a:solidFill>
                          <a:latin typeface="Garamond"/>
                        </a:rPr>
                        <a:t>Результаты  репетиционной  работы</a:t>
                      </a:r>
                      <a:endParaRPr lang="ru-RU" sz="18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8DDC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ru-RU" sz="1800" b="0" strike="noStrike" spc="-1">
                          <a:latin typeface="Arial"/>
                        </a:rPr>
                        <a:t>«4» = 1</a:t>
                      </a:r>
                    </a:p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ru-RU" sz="1800" b="0" strike="noStrike" spc="-1">
                          <a:latin typeface="Arial"/>
                        </a:rPr>
                        <a:t>«3» = 5</a:t>
                      </a: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8DDC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endParaRPr lang="ru-RU" sz="18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ru-RU" sz="1800" b="0" strike="noStrike" spc="-1">
                          <a:latin typeface="Arial"/>
                        </a:rPr>
                        <a:t>«3» = 2</a:t>
                      </a: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8DDC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ru-RU" sz="1800" b="0" strike="noStrike" spc="-1">
                          <a:latin typeface="Arial"/>
                        </a:rPr>
                        <a:t>«4» = 1</a:t>
                      </a:r>
                    </a:p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ru-RU" sz="1800" b="0" strike="noStrike" spc="-1">
                          <a:latin typeface="Arial"/>
                        </a:rPr>
                        <a:t>«3» = 2</a:t>
                      </a: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8DDC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ru-RU" sz="1800" b="0" strike="noStrike" spc="-1">
                          <a:latin typeface="Arial"/>
                        </a:rPr>
                        <a:t>«5» = 1</a:t>
                      </a:r>
                    </a:p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ru-RU" sz="1800" b="0" strike="noStrike" spc="-1">
                          <a:latin typeface="Arial"/>
                        </a:rPr>
                        <a:t>«3» = 5</a:t>
                      </a: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8DDC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ru-RU" sz="1800" b="0" strike="noStrike" spc="-1">
                          <a:latin typeface="Arial"/>
                        </a:rPr>
                        <a:t>«5» = 1</a:t>
                      </a:r>
                    </a:p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ru-RU" sz="1800" b="0" strike="noStrike" spc="-1">
                          <a:latin typeface="Arial"/>
                        </a:rPr>
                        <a:t>«3» = 1</a:t>
                      </a: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8DDCD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Picture 18"/>
          <p:cNvPicPr/>
          <p:nvPr/>
        </p:nvPicPr>
        <p:blipFill>
          <a:blip r:embed="rId2" cstate="print"/>
          <a:srcRect l="8992" t="21712" r="45362" b="11581"/>
          <a:stretch/>
        </p:blipFill>
        <p:spPr>
          <a:xfrm>
            <a:off x="1391400" y="0"/>
            <a:ext cx="9028080" cy="6857640"/>
          </a:xfrm>
          <a:prstGeom prst="rect">
            <a:avLst/>
          </a:prstGeom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Picture 19"/>
          <p:cNvPicPr/>
          <p:nvPr/>
        </p:nvPicPr>
        <p:blipFill>
          <a:blip r:embed="rId2" cstate="print"/>
          <a:srcRect l="8992" t="49570" r="44268" b="20023"/>
          <a:stretch/>
        </p:blipFill>
        <p:spPr>
          <a:xfrm>
            <a:off x="239400" y="260280"/>
            <a:ext cx="11424960" cy="3861360"/>
          </a:xfrm>
          <a:prstGeom prst="rect">
            <a:avLst/>
          </a:prstGeom>
          <a:ln w="9525">
            <a:noFill/>
          </a:ln>
        </p:spPr>
      </p:pic>
      <p:pic>
        <p:nvPicPr>
          <p:cNvPr id="224" name="Picture 21"/>
          <p:cNvPicPr/>
          <p:nvPr/>
        </p:nvPicPr>
        <p:blipFill>
          <a:blip r:embed="rId3" cstate="print"/>
          <a:srcRect l="46923" t="25510" r="6992" b="55906"/>
          <a:stretch/>
        </p:blipFill>
        <p:spPr>
          <a:xfrm>
            <a:off x="289800" y="4078080"/>
            <a:ext cx="11278080" cy="2362320"/>
          </a:xfrm>
          <a:prstGeom prst="rect">
            <a:avLst/>
          </a:prstGeom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Рисунок 224"/>
          <p:cNvPicPr/>
          <p:nvPr/>
        </p:nvPicPr>
        <p:blipFill>
          <a:blip r:embed="rId2" cstate="print"/>
          <a:srcRect t="9934"/>
          <a:stretch/>
        </p:blipFill>
        <p:spPr>
          <a:xfrm>
            <a:off x="360" y="360000"/>
            <a:ext cx="12191760" cy="6175800"/>
          </a:xfrm>
          <a:prstGeom prst="rect">
            <a:avLst/>
          </a:prstGeom>
          <a:ln w="0"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4007768" y="2708920"/>
            <a:ext cx="1152128" cy="43204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cap="all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Рисунок 225"/>
          <p:cNvPicPr/>
          <p:nvPr/>
        </p:nvPicPr>
        <p:blipFill>
          <a:blip r:embed="rId2" cstate="print"/>
          <a:srcRect t="9934" r="40945" b="53311"/>
          <a:stretch/>
        </p:blipFill>
        <p:spPr>
          <a:xfrm>
            <a:off x="360" y="360"/>
            <a:ext cx="7199280" cy="2519640"/>
          </a:xfrm>
          <a:prstGeom prst="rect">
            <a:avLst/>
          </a:prstGeom>
          <a:ln w="0">
            <a:noFill/>
          </a:ln>
        </p:spPr>
      </p:pic>
      <p:pic>
        <p:nvPicPr>
          <p:cNvPr id="227" name="Рисунок 226"/>
          <p:cNvPicPr/>
          <p:nvPr/>
        </p:nvPicPr>
        <p:blipFill>
          <a:blip r:embed="rId3" cstate="print"/>
          <a:srcRect l="60525" t="25682" r="18801" b="19192"/>
          <a:stretch/>
        </p:blipFill>
        <p:spPr>
          <a:xfrm>
            <a:off x="0" y="2520360"/>
            <a:ext cx="2519640" cy="3779640"/>
          </a:xfrm>
          <a:prstGeom prst="rect">
            <a:avLst/>
          </a:prstGeom>
          <a:ln w="0">
            <a:noFill/>
          </a:ln>
        </p:spPr>
      </p:pic>
      <p:pic>
        <p:nvPicPr>
          <p:cNvPr id="228" name="Рисунок 227"/>
          <p:cNvPicPr/>
          <p:nvPr/>
        </p:nvPicPr>
        <p:blipFill>
          <a:blip r:embed="rId4" cstate="print"/>
          <a:srcRect l="20654" t="91293" r="20281"/>
          <a:stretch/>
        </p:blipFill>
        <p:spPr>
          <a:xfrm>
            <a:off x="0" y="6243840"/>
            <a:ext cx="7199640" cy="596160"/>
          </a:xfrm>
          <a:prstGeom prst="rect">
            <a:avLst/>
          </a:prstGeom>
          <a:ln w="0">
            <a:noFill/>
          </a:ln>
        </p:spPr>
      </p:pic>
      <p:pic>
        <p:nvPicPr>
          <p:cNvPr id="229" name="Рисунок 228"/>
          <p:cNvPicPr/>
          <p:nvPr/>
        </p:nvPicPr>
        <p:blipFill>
          <a:blip r:embed="rId5" cstate="print"/>
          <a:srcRect l="18722" t="33559" r="65034" b="29686"/>
          <a:stretch/>
        </p:blipFill>
        <p:spPr>
          <a:xfrm>
            <a:off x="4230000" y="2520000"/>
            <a:ext cx="2969640" cy="3779640"/>
          </a:xfrm>
          <a:prstGeom prst="rect">
            <a:avLst/>
          </a:prstGeom>
          <a:ln w="0">
            <a:noFill/>
          </a:ln>
        </p:spPr>
      </p:pic>
      <p:pic>
        <p:nvPicPr>
          <p:cNvPr id="230" name="Рисунок 229"/>
          <p:cNvPicPr/>
          <p:nvPr/>
        </p:nvPicPr>
        <p:blipFill>
          <a:blip r:embed="rId6" cstate="print"/>
          <a:srcRect l="36181" t="15184" r="37241"/>
          <a:stretch/>
        </p:blipFill>
        <p:spPr>
          <a:xfrm>
            <a:off x="7920000" y="0"/>
            <a:ext cx="3820320" cy="6858000"/>
          </a:xfrm>
          <a:prstGeom prst="rect">
            <a:avLst/>
          </a:prstGeom>
          <a:ln w="0">
            <a:noFill/>
          </a:ln>
        </p:spPr>
      </p:pic>
      <p:sp>
        <p:nvSpPr>
          <p:cNvPr id="7" name="Прямоугольник 6"/>
          <p:cNvSpPr/>
          <p:nvPr/>
        </p:nvSpPr>
        <p:spPr>
          <a:xfrm>
            <a:off x="1415480" y="0"/>
            <a:ext cx="2232248" cy="40466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cap="all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Рисунок 230"/>
          <p:cNvPicPr/>
          <p:nvPr/>
        </p:nvPicPr>
        <p:blipFill>
          <a:blip r:embed="rId2" cstate="print"/>
          <a:srcRect t="9934"/>
          <a:stretch/>
        </p:blipFill>
        <p:spPr>
          <a:xfrm>
            <a:off x="0" y="484200"/>
            <a:ext cx="12191760" cy="6175800"/>
          </a:xfrm>
          <a:prstGeom prst="rect">
            <a:avLst/>
          </a:prstGeom>
          <a:ln w="0"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2783632" y="3356992"/>
            <a:ext cx="1152128" cy="43204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cap="all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PlaceHolder 1"/>
          <p:cNvSpPr>
            <a:spLocks noGrp="1"/>
          </p:cNvSpPr>
          <p:nvPr>
            <p:ph type="title"/>
          </p:nvPr>
        </p:nvSpPr>
        <p:spPr>
          <a:xfrm>
            <a:off x="1295280" y="982080"/>
            <a:ext cx="9599760" cy="13024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4400" b="0" strike="noStrike" spc="-1">
                <a:solidFill>
                  <a:srgbClr val="262626"/>
                </a:solidFill>
                <a:latin typeface="Garamond"/>
              </a:rPr>
              <a:t>Время  консультации</a:t>
            </a: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3" name="PlaceHolder 2"/>
          <p:cNvSpPr>
            <a:spLocks noGrp="1"/>
          </p:cNvSpPr>
          <p:nvPr>
            <p:ph/>
          </p:nvPr>
        </p:nvSpPr>
        <p:spPr>
          <a:xfrm>
            <a:off x="1295280" y="2557080"/>
            <a:ext cx="9599760" cy="33174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marL="285840" indent="-285840">
              <a:lnSpc>
                <a:spcPct val="100000"/>
              </a:lnSpc>
              <a:spcBef>
                <a:spcPts val="479"/>
              </a:spcBef>
              <a:spcAft>
                <a:spcPts val="601"/>
              </a:spcAft>
              <a:buClr>
                <a:srgbClr val="83992A"/>
              </a:buClr>
              <a:buSzPct val="115000"/>
              <a:buFont typeface="Arial"/>
              <a:buChar char="•"/>
            </a:pPr>
            <a:r>
              <a:rPr lang="ru-RU" sz="3600" b="0" strike="noStrike" spc="-1">
                <a:solidFill>
                  <a:srgbClr val="262626"/>
                </a:solidFill>
                <a:latin typeface="Garamond"/>
              </a:rPr>
              <a:t>Вторник/Среда</a:t>
            </a:r>
            <a:endParaRPr lang="ru-RU" sz="3600" b="0" strike="noStrike" spc="-1">
              <a:solidFill>
                <a:srgbClr val="000000"/>
              </a:solidFill>
              <a:latin typeface="Arial"/>
            </a:endParaRPr>
          </a:p>
          <a:p>
            <a:pPr marL="285840" indent="-285840">
              <a:lnSpc>
                <a:spcPct val="100000"/>
              </a:lnSpc>
              <a:spcBef>
                <a:spcPts val="479"/>
              </a:spcBef>
              <a:spcAft>
                <a:spcPts val="601"/>
              </a:spcAft>
              <a:buClr>
                <a:srgbClr val="83992A"/>
              </a:buClr>
              <a:buSzPct val="115000"/>
              <a:buFont typeface="Arial"/>
              <a:buChar char="•"/>
            </a:pPr>
            <a:r>
              <a:rPr lang="ru-RU" sz="3600" b="0" strike="noStrike" spc="-1">
                <a:solidFill>
                  <a:srgbClr val="262626"/>
                </a:solidFill>
                <a:latin typeface="Garamond"/>
              </a:rPr>
              <a:t>9 урок (15:05 — 15:45)</a:t>
            </a:r>
            <a:endParaRPr lang="ru-RU" sz="36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PlaceHolder 1"/>
          <p:cNvSpPr>
            <a:spLocks noGrp="1"/>
          </p:cNvSpPr>
          <p:nvPr>
            <p:ph type="title"/>
          </p:nvPr>
        </p:nvSpPr>
        <p:spPr>
          <a:xfrm>
            <a:off x="1295280" y="982080"/>
            <a:ext cx="9599760" cy="13024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4400" b="0" strike="noStrike" spc="-1">
                <a:solidFill>
                  <a:srgbClr val="262626"/>
                </a:solidFill>
                <a:latin typeface="Garamond"/>
              </a:rPr>
              <a:t>Особенности  экзамена</a:t>
            </a: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9" name="PlaceHolder 2"/>
          <p:cNvSpPr>
            <a:spLocks noGrp="1"/>
          </p:cNvSpPr>
          <p:nvPr>
            <p:ph/>
          </p:nvPr>
        </p:nvSpPr>
        <p:spPr>
          <a:xfrm>
            <a:off x="1295280" y="2565000"/>
            <a:ext cx="9599760" cy="33094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marL="285840" indent="-285840">
              <a:lnSpc>
                <a:spcPct val="100000"/>
              </a:lnSpc>
              <a:spcBef>
                <a:spcPts val="479"/>
              </a:spcBef>
              <a:spcAft>
                <a:spcPts val="601"/>
              </a:spcAft>
              <a:buClr>
                <a:srgbClr val="83992A"/>
              </a:buClr>
              <a:buSzPct val="115000"/>
              <a:buFont typeface="Arial"/>
              <a:buChar char="•"/>
            </a:pPr>
            <a:r>
              <a:rPr lang="ru-RU" sz="3600" b="0" strike="noStrike" spc="-1">
                <a:solidFill>
                  <a:srgbClr val="262626"/>
                </a:solidFill>
                <a:latin typeface="Garamond"/>
              </a:rPr>
              <a:t>3 «части» </a:t>
            </a:r>
            <a:endParaRPr lang="ru-RU" sz="3600" b="0" strike="noStrike" spc="-1">
              <a:solidFill>
                <a:srgbClr val="000000"/>
              </a:solidFill>
              <a:latin typeface="Arial"/>
            </a:endParaRPr>
          </a:p>
          <a:p>
            <a:pPr marL="285840" indent="-285840">
              <a:lnSpc>
                <a:spcPct val="100000"/>
              </a:lnSpc>
              <a:spcBef>
                <a:spcPts val="479"/>
              </a:spcBef>
              <a:spcAft>
                <a:spcPts val="601"/>
              </a:spcAft>
              <a:buClr>
                <a:srgbClr val="83992A"/>
              </a:buClr>
              <a:buSzPct val="115000"/>
              <a:buFont typeface="Arial"/>
              <a:buChar char="•"/>
            </a:pPr>
            <a:r>
              <a:rPr lang="ru-RU" sz="3600" b="0" strike="noStrike" spc="-1">
                <a:solidFill>
                  <a:srgbClr val="262626"/>
                </a:solidFill>
                <a:latin typeface="Garamond"/>
              </a:rPr>
              <a:t>25 заданий</a:t>
            </a:r>
            <a:endParaRPr lang="ru-RU" sz="3600" b="0" strike="noStrike" spc="-1">
              <a:solidFill>
                <a:srgbClr val="000000"/>
              </a:solidFill>
              <a:latin typeface="Arial"/>
            </a:endParaRPr>
          </a:p>
          <a:p>
            <a:pPr marL="285840" indent="-285840">
              <a:lnSpc>
                <a:spcPct val="100000"/>
              </a:lnSpc>
              <a:spcBef>
                <a:spcPts val="479"/>
              </a:spcBef>
              <a:spcAft>
                <a:spcPts val="601"/>
              </a:spcAft>
              <a:buClr>
                <a:srgbClr val="83992A"/>
              </a:buClr>
              <a:buSzPct val="115000"/>
              <a:buFont typeface="Arial"/>
              <a:buChar char="•"/>
            </a:pPr>
            <a:r>
              <a:rPr lang="ru-RU" sz="3600" b="0" strike="noStrike" spc="-1">
                <a:solidFill>
                  <a:srgbClr val="262626"/>
                </a:solidFill>
                <a:latin typeface="Garamond"/>
              </a:rPr>
              <a:t>180 минут (3 часа)</a:t>
            </a:r>
            <a:endParaRPr lang="ru-RU" sz="3600" b="0" strike="noStrike" spc="-1">
              <a:solidFill>
                <a:srgbClr val="000000"/>
              </a:solidFill>
              <a:latin typeface="Arial"/>
            </a:endParaRPr>
          </a:p>
          <a:p>
            <a:pPr marL="285840" indent="-285840">
              <a:lnSpc>
                <a:spcPct val="100000"/>
              </a:lnSpc>
              <a:spcBef>
                <a:spcPts val="479"/>
              </a:spcBef>
              <a:spcAft>
                <a:spcPts val="601"/>
              </a:spcAft>
              <a:buClr>
                <a:srgbClr val="83992A"/>
              </a:buClr>
              <a:buSzPct val="115000"/>
              <a:buFont typeface="Arial"/>
              <a:buChar char="•"/>
            </a:pPr>
            <a:r>
              <a:rPr lang="ru-RU" sz="3600" b="0" strike="noStrike" spc="-1">
                <a:solidFill>
                  <a:srgbClr val="262626"/>
                </a:solidFill>
                <a:latin typeface="Garamond"/>
              </a:rPr>
              <a:t>Калькулятор, линейка</a:t>
            </a:r>
            <a:endParaRPr lang="ru-RU" sz="36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479"/>
              </a:spcBef>
              <a:spcAft>
                <a:spcPts val="601"/>
              </a:spcAft>
              <a:buNone/>
            </a:pPr>
            <a:endParaRPr lang="ru-RU" sz="36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Рисунок 111"/>
          <p:cNvPicPr/>
          <p:nvPr/>
        </p:nvPicPr>
        <p:blipFill>
          <a:blip r:embed="rId2" cstate="print"/>
          <a:stretch/>
        </p:blipFill>
        <p:spPr>
          <a:xfrm>
            <a:off x="972360" y="685440"/>
            <a:ext cx="10303920" cy="3094200"/>
          </a:xfrm>
          <a:prstGeom prst="rect">
            <a:avLst/>
          </a:prstGeom>
          <a:ln w="0">
            <a:noFill/>
          </a:ln>
        </p:spPr>
      </p:pic>
      <p:pic>
        <p:nvPicPr>
          <p:cNvPr id="151" name="Рисунок 112"/>
          <p:cNvPicPr/>
          <p:nvPr/>
        </p:nvPicPr>
        <p:blipFill>
          <a:blip r:embed="rId3" cstate="print"/>
          <a:stretch/>
        </p:blipFill>
        <p:spPr>
          <a:xfrm>
            <a:off x="972360" y="3814560"/>
            <a:ext cx="10303920" cy="2399040"/>
          </a:xfrm>
          <a:prstGeom prst="rect">
            <a:avLst/>
          </a:prstGeom>
          <a:ln w="0"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10657606" y="0"/>
            <a:ext cx="153439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№</a:t>
            </a:r>
            <a:r>
              <a:rPr lang="en-US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3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Рисунок 108"/>
          <p:cNvPicPr/>
          <p:nvPr/>
        </p:nvPicPr>
        <p:blipFill>
          <a:blip r:embed="rId2" cstate="print"/>
          <a:stretch/>
        </p:blipFill>
        <p:spPr>
          <a:xfrm>
            <a:off x="0" y="0"/>
            <a:ext cx="9539640" cy="1877040"/>
          </a:xfrm>
          <a:prstGeom prst="rect">
            <a:avLst/>
          </a:prstGeom>
          <a:ln w="0">
            <a:noFill/>
          </a:ln>
        </p:spPr>
      </p:pic>
      <p:pic>
        <p:nvPicPr>
          <p:cNvPr id="153" name="Рисунок 109"/>
          <p:cNvPicPr/>
          <p:nvPr/>
        </p:nvPicPr>
        <p:blipFill>
          <a:blip r:embed="rId3" cstate="print"/>
          <a:stretch/>
        </p:blipFill>
        <p:spPr>
          <a:xfrm>
            <a:off x="2652120" y="4636440"/>
            <a:ext cx="9539640" cy="2221200"/>
          </a:xfrm>
          <a:prstGeom prst="rect">
            <a:avLst/>
          </a:prstGeom>
          <a:ln w="0">
            <a:noFill/>
          </a:ln>
        </p:spPr>
      </p:pic>
      <p:pic>
        <p:nvPicPr>
          <p:cNvPr id="154" name="Рисунок 110"/>
          <p:cNvPicPr/>
          <p:nvPr/>
        </p:nvPicPr>
        <p:blipFill>
          <a:blip r:embed="rId4" cstate="print"/>
          <a:stretch/>
        </p:blipFill>
        <p:spPr>
          <a:xfrm>
            <a:off x="1440000" y="1828800"/>
            <a:ext cx="9179640" cy="2807280"/>
          </a:xfrm>
          <a:prstGeom prst="rect">
            <a:avLst/>
          </a:prstGeom>
          <a:ln w="0"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10657606" y="0"/>
            <a:ext cx="153439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№</a:t>
            </a:r>
            <a:r>
              <a:rPr lang="en-US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3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Рисунок 114"/>
          <p:cNvPicPr/>
          <p:nvPr/>
        </p:nvPicPr>
        <p:blipFill>
          <a:blip r:embed="rId2" cstate="print"/>
          <a:stretch/>
        </p:blipFill>
        <p:spPr>
          <a:xfrm>
            <a:off x="0" y="0"/>
            <a:ext cx="9886320" cy="6021000"/>
          </a:xfrm>
          <a:prstGeom prst="rect">
            <a:avLst/>
          </a:prstGeom>
          <a:ln w="0">
            <a:noFill/>
          </a:ln>
        </p:spPr>
      </p:pic>
      <p:pic>
        <p:nvPicPr>
          <p:cNvPr id="156" name="Рисунок 2"/>
          <p:cNvPicPr/>
          <p:nvPr/>
        </p:nvPicPr>
        <p:blipFill>
          <a:blip r:embed="rId3" cstate="print"/>
          <a:stretch/>
        </p:blipFill>
        <p:spPr>
          <a:xfrm>
            <a:off x="2927520" y="4306680"/>
            <a:ext cx="9263880" cy="2550960"/>
          </a:xfrm>
          <a:prstGeom prst="rect">
            <a:avLst/>
          </a:prstGeom>
          <a:ln w="0"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10272884" y="0"/>
            <a:ext cx="191911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№</a:t>
            </a:r>
            <a:r>
              <a:rPr lang="en-US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1</a:t>
            </a:r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5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Рисунок 116"/>
          <p:cNvPicPr/>
          <p:nvPr/>
        </p:nvPicPr>
        <p:blipFill>
          <a:blip r:embed="rId2" cstate="print"/>
          <a:stretch/>
        </p:blipFill>
        <p:spPr>
          <a:xfrm>
            <a:off x="0" y="0"/>
            <a:ext cx="10689480" cy="3644640"/>
          </a:xfrm>
          <a:prstGeom prst="rect">
            <a:avLst/>
          </a:prstGeom>
          <a:ln w="0">
            <a:noFill/>
          </a:ln>
        </p:spPr>
      </p:pic>
      <p:pic>
        <p:nvPicPr>
          <p:cNvPr id="158" name="Рисунок 2"/>
          <p:cNvPicPr/>
          <p:nvPr/>
        </p:nvPicPr>
        <p:blipFill>
          <a:blip r:embed="rId3" cstate="print"/>
          <a:srcRect r="21154"/>
          <a:stretch/>
        </p:blipFill>
        <p:spPr>
          <a:xfrm>
            <a:off x="1343520" y="1122120"/>
            <a:ext cx="6768360" cy="5735520"/>
          </a:xfrm>
          <a:prstGeom prst="rect">
            <a:avLst/>
          </a:prstGeom>
          <a:ln w="0"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10272884" y="0"/>
            <a:ext cx="191911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№</a:t>
            </a:r>
            <a:r>
              <a:rPr lang="en-US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1</a:t>
            </a:r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5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175</TotalTime>
  <Words>281</Words>
  <Application>Microsoft Office PowerPoint</Application>
  <PresentationFormat>Произвольный</PresentationFormat>
  <Paragraphs>103</Paragraphs>
  <Slides>45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45</vt:i4>
      </vt:variant>
    </vt:vector>
  </HeadingPairs>
  <TitlesOfParts>
    <vt:vector size="48" baseType="lpstr">
      <vt:lpstr>Office Theme</vt:lpstr>
      <vt:lpstr>Office Theme</vt:lpstr>
      <vt:lpstr>Office Theme</vt:lpstr>
      <vt:lpstr>ОГЭ по физике</vt:lpstr>
      <vt:lpstr>Экзамен  по  выбору  учащихся Основания  для  выбора</vt:lpstr>
      <vt:lpstr>Результаты  2022/2023  уч.  года</vt:lpstr>
      <vt:lpstr>Выбор  экзамена  в  20023/2024  уч.  году</vt:lpstr>
      <vt:lpstr>Особенности  экзамена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Особенности  подготовки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Время  консультации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ОГЭ по (указать  свой  предмет)</dc:title>
  <dc:subject/>
  <dc:creator>Ученик</dc:creator>
  <dc:description/>
  <cp:lastModifiedBy>User</cp:lastModifiedBy>
  <cp:revision>19</cp:revision>
  <dcterms:created xsi:type="dcterms:W3CDTF">2024-01-29T05:33:49Z</dcterms:created>
  <dcterms:modified xsi:type="dcterms:W3CDTF">2024-02-06T19:18:33Z</dcterms:modified>
  <dc:language>ru-RU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resentationFormat">
    <vt:lpwstr>Произвольный</vt:lpwstr>
  </property>
  <property fmtid="{D5CDD505-2E9C-101B-9397-08002B2CF9AE}" pid="3" name="Slides">
    <vt:i4>29</vt:i4>
  </property>
</Properties>
</file>