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3" r:id="rId6"/>
    <p:sldId id="259" r:id="rId7"/>
    <p:sldId id="264" r:id="rId8"/>
    <p:sldId id="265" r:id="rId9"/>
    <p:sldId id="261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23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0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9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8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0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4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0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17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5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3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6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1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1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8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6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1581BC-94DB-4D80-A2D6-EDDE32354CA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77A273-B110-45CA-BA43-7E3FBA747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4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ОГЭ по истории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232" y="3491595"/>
            <a:ext cx="9144000" cy="1310489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Кармалита</a:t>
            </a:r>
            <a:r>
              <a:rPr lang="ru-RU" sz="2400" dirty="0" smtClean="0"/>
              <a:t> Антонина Владимировна,  </a:t>
            </a:r>
          </a:p>
          <a:p>
            <a:r>
              <a:rPr lang="ru-RU" sz="2400" dirty="0" smtClean="0"/>
              <a:t>учитель истории и обществознания </a:t>
            </a:r>
          </a:p>
          <a:p>
            <a:r>
              <a:rPr lang="ru-RU" sz="2400" dirty="0" smtClean="0"/>
              <a:t>первой квалификационной категории</a:t>
            </a:r>
            <a:endParaRPr lang="ru-RU" sz="2400" dirty="0"/>
          </a:p>
          <a:p>
            <a:r>
              <a:rPr lang="ru-RU" sz="2400" dirty="0" smtClean="0"/>
              <a:t>03.02.2024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38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Лайфхаки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420" y="2473377"/>
            <a:ext cx="10538085" cy="3792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Иногда школьники допускают </a:t>
            </a:r>
            <a:r>
              <a:rPr lang="ru-RU" dirty="0" smtClean="0">
                <a:solidFill>
                  <a:schemeClr val="tx1"/>
                </a:solidFill>
              </a:rPr>
              <a:t>ошибку – уделяют меньше внимания заданиям </a:t>
            </a:r>
            <a:r>
              <a:rPr lang="ru-RU" dirty="0">
                <a:solidFill>
                  <a:schemeClr val="tx1"/>
                </a:solidFill>
              </a:rPr>
              <a:t>низкой сложности и </a:t>
            </a:r>
            <a:r>
              <a:rPr lang="ru-RU" dirty="0" smtClean="0">
                <a:solidFill>
                  <a:schemeClr val="tx1"/>
                </a:solidFill>
              </a:rPr>
              <a:t>налегают </a:t>
            </a:r>
            <a:r>
              <a:rPr lang="ru-RU" dirty="0">
                <a:solidFill>
                  <a:schemeClr val="tx1"/>
                </a:solidFill>
              </a:rPr>
              <a:t>на финальную часть. Но так </a:t>
            </a:r>
            <a:r>
              <a:rPr lang="ru-RU" dirty="0" smtClean="0">
                <a:solidFill>
                  <a:schemeClr val="tx1"/>
                </a:solidFill>
              </a:rPr>
              <a:t>можно </a:t>
            </a:r>
            <a:r>
              <a:rPr lang="ru-RU" dirty="0">
                <a:solidFill>
                  <a:schemeClr val="tx1"/>
                </a:solidFill>
              </a:rPr>
              <a:t>потерять баллы на элементарных вопросах. </a:t>
            </a:r>
            <a:r>
              <a:rPr lang="ru-RU" dirty="0" smtClean="0">
                <a:solidFill>
                  <a:schemeClr val="tx1"/>
                </a:solidFill>
              </a:rPr>
              <a:t>Старайтесь </a:t>
            </a:r>
            <a:r>
              <a:rPr lang="ru-RU" dirty="0">
                <a:solidFill>
                  <a:schemeClr val="tx1"/>
                </a:solidFill>
              </a:rPr>
              <a:t>готовиться ко всему тесту по истории равномерно.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Чтобы выявить пробелы, регулярно решайте полноценные экзаменационные версии. </a:t>
            </a:r>
            <a:r>
              <a:rPr lang="ru-RU" dirty="0" smtClean="0">
                <a:solidFill>
                  <a:schemeClr val="tx1"/>
                </a:solidFill>
              </a:rPr>
              <a:t>Чем </a:t>
            </a:r>
            <a:r>
              <a:rPr lang="ru-RU" dirty="0">
                <a:solidFill>
                  <a:schemeClr val="tx1"/>
                </a:solidFill>
              </a:rPr>
              <a:t>больше тестов </a:t>
            </a:r>
            <a:r>
              <a:rPr lang="ru-RU" dirty="0" smtClean="0">
                <a:solidFill>
                  <a:schemeClr val="tx1"/>
                </a:solidFill>
              </a:rPr>
              <a:t>напишите – </a:t>
            </a:r>
            <a:r>
              <a:rPr lang="ru-RU" dirty="0">
                <a:solidFill>
                  <a:schemeClr val="tx1"/>
                </a:solidFill>
              </a:rPr>
              <a:t>тем </a:t>
            </a:r>
            <a:r>
              <a:rPr lang="ru-RU" dirty="0" smtClean="0">
                <a:solidFill>
                  <a:schemeClr val="tx1"/>
                </a:solidFill>
              </a:rPr>
              <a:t>лучше. </a:t>
            </a:r>
            <a:r>
              <a:rPr lang="ru-RU" dirty="0">
                <a:solidFill>
                  <a:schemeClr val="tx1"/>
                </a:solidFill>
              </a:rPr>
              <a:t>Отмечайте ошибки, записывайте проблемные темы и возвращайтесь к ним для повторного изучения. 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Создавайте </a:t>
            </a:r>
            <a:r>
              <a:rPr lang="ru-RU" dirty="0">
                <a:solidFill>
                  <a:schemeClr val="tx1"/>
                </a:solidFill>
              </a:rPr>
              <a:t>ленты времени, </a:t>
            </a:r>
            <a:r>
              <a:rPr lang="ru-RU" dirty="0" smtClean="0">
                <a:solidFill>
                  <a:schemeClr val="tx1"/>
                </a:solidFill>
              </a:rPr>
              <a:t>они помогут </a:t>
            </a:r>
            <a:r>
              <a:rPr lang="ru-RU" dirty="0">
                <a:solidFill>
                  <a:schemeClr val="tx1"/>
                </a:solidFill>
              </a:rPr>
              <a:t>выучить хронологию правителей и крупнейших изменений в жизни </a:t>
            </a:r>
            <a:r>
              <a:rPr lang="ru-RU" dirty="0" smtClean="0">
                <a:solidFill>
                  <a:schemeClr val="tx1"/>
                </a:solidFill>
              </a:rPr>
              <a:t>государства (внешнюю и внутреннюю политику).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Смотрите документальные фильмы («Романовы», 2013; «Рюриковичи: история первой династии», 2019; фильмы </a:t>
            </a:r>
            <a:r>
              <a:rPr lang="en-US" dirty="0" smtClean="0">
                <a:solidFill>
                  <a:schemeClr val="tx1"/>
                </a:solidFill>
              </a:rPr>
              <a:t>Star Media</a:t>
            </a:r>
            <a:r>
              <a:rPr lang="ru-RU" dirty="0" smtClean="0">
                <a:solidFill>
                  <a:schemeClr val="tx1"/>
                </a:solidFill>
              </a:rPr>
              <a:t> и др.)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69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719528"/>
            <a:ext cx="10493115" cy="54114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Придумывайте </a:t>
            </a:r>
            <a:r>
              <a:rPr lang="ru-RU" dirty="0">
                <a:solidFill>
                  <a:schemeClr val="tx1"/>
                </a:solidFill>
              </a:rPr>
              <a:t>ассоциации. Чтобы в голове сформировались нужные нейронные связи, образ должен быть объёмным и ярким. Например, можно запомнить какой-то яркий и нелепый факт, который вряд ли пригодится на самом экзамене, но вокруг него выстроить всю остальную информацию. 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Составляйте короткие рассказы с новыми терминами, которые представляют трудность при запоминании. Например, придумайте анекдот про </a:t>
            </a:r>
            <a:r>
              <a:rPr lang="ru-RU" dirty="0" smtClean="0">
                <a:solidFill>
                  <a:schemeClr val="tx1"/>
                </a:solidFill>
              </a:rPr>
              <a:t>вассала – феодала</a:t>
            </a:r>
            <a:r>
              <a:rPr lang="ru-RU" dirty="0">
                <a:solidFill>
                  <a:schemeClr val="tx1"/>
                </a:solidFill>
              </a:rPr>
              <a:t>, который зависел от своего сеньора и нёс определённые повинности. 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Делайте </a:t>
            </a:r>
            <a:r>
              <a:rPr lang="ru-RU" dirty="0" smtClean="0">
                <a:solidFill>
                  <a:schemeClr val="tx1"/>
                </a:solidFill>
              </a:rPr>
              <a:t>досье (или страницу личности в </a:t>
            </a:r>
            <a:r>
              <a:rPr lang="ru-RU" dirty="0" err="1" smtClean="0">
                <a:solidFill>
                  <a:schemeClr val="tx1"/>
                </a:solidFill>
              </a:rPr>
              <a:t>соцсетях</a:t>
            </a:r>
            <a:r>
              <a:rPr lang="ru-RU" dirty="0" smtClean="0">
                <a:solidFill>
                  <a:schemeClr val="tx1"/>
                </a:solidFill>
              </a:rPr>
              <a:t> – на бумаге). Соберите </a:t>
            </a:r>
            <a:r>
              <a:rPr lang="ru-RU" dirty="0">
                <a:solidFill>
                  <a:schemeClr val="tx1"/>
                </a:solidFill>
              </a:rPr>
              <a:t>материалы на ключевых фигур истории. В досье указывайте имя и фамилию, род деятельности, этапы, взгляды, друзей и врагов, оценку историков. Это поможет структурировать знания. И если на экзамене что-то </a:t>
            </a:r>
            <a:r>
              <a:rPr lang="ru-RU" dirty="0" smtClean="0">
                <a:solidFill>
                  <a:schemeClr val="tx1"/>
                </a:solidFill>
              </a:rPr>
              <a:t>забудется – представьте </a:t>
            </a:r>
            <a:r>
              <a:rPr lang="ru-RU" dirty="0">
                <a:solidFill>
                  <a:schemeClr val="tx1"/>
                </a:solidFill>
              </a:rPr>
              <a:t>нужное досье, и информация всплывёт в голове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Ведите конспект от руки. Несмотря </a:t>
            </a:r>
            <a:r>
              <a:rPr lang="ru-RU" dirty="0">
                <a:solidFill>
                  <a:schemeClr val="tx1"/>
                </a:solidFill>
              </a:rPr>
              <a:t>на то, что сейчас популярны записи в электронном формате, закрепление материала ручкой на листе бумаге никогда не потеряет актуальность. Мозг сильнее напрягается, когда вы самостоятельно выводите буквы своей рукой. </a:t>
            </a:r>
          </a:p>
        </p:txBody>
      </p:sp>
    </p:spTree>
    <p:extLst>
      <p:ext uri="{BB962C8B-B14F-4D97-AF65-F5344CB8AC3E}">
        <p14:creationId xmlns:p14="http://schemas.microsoft.com/office/powerpoint/2010/main" val="1299832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Консультации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- </a:t>
            </a:r>
            <a:r>
              <a:rPr lang="ru-RU" sz="3600" dirty="0" smtClean="0">
                <a:solidFill>
                  <a:schemeClr val="tx1"/>
                </a:solidFill>
              </a:rPr>
              <a:t>В </a:t>
            </a:r>
            <a:r>
              <a:rPr lang="ru-RU" sz="3600" smtClean="0">
                <a:solidFill>
                  <a:schemeClr val="tx1"/>
                </a:solidFill>
              </a:rPr>
              <a:t>211 кабинете, </a:t>
            </a:r>
            <a:r>
              <a:rPr lang="ru-RU" sz="3600" dirty="0" smtClean="0">
                <a:solidFill>
                  <a:schemeClr val="tx1"/>
                </a:solidFill>
              </a:rPr>
              <a:t>четверг 16:30-17:00 и на переменах, если появляются вопросы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  - </a:t>
            </a:r>
            <a:r>
              <a:rPr lang="ru-RU" sz="3600" dirty="0" smtClean="0">
                <a:solidFill>
                  <a:schemeClr val="tx1"/>
                </a:solidFill>
              </a:rPr>
              <a:t>У учителя, преподающего историю (9А, 9Б, 9В)</a:t>
            </a:r>
          </a:p>
        </p:txBody>
      </p:sp>
    </p:spTree>
    <p:extLst>
      <p:ext uri="{BB962C8B-B14F-4D97-AF65-F5344CB8AC3E}">
        <p14:creationId xmlns:p14="http://schemas.microsoft.com/office/powerpoint/2010/main" val="256281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Экзамен по выбору учащихся.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Основания для выбора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Планирую изучать этот предмет в 10 классе на углубленном уровне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Любимый предмет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Более успешен по этому предмету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 2022/2023 уч.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9 человек из 4 классов выбрали экзамен по истории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Как сдали, количество: 5 «четвёрок», 4 «тройки»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Результат практически совпадает с годовыми отметками</a:t>
            </a:r>
            <a:endParaRPr lang="ru-RU" sz="32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683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321" y="674557"/>
            <a:ext cx="9862276" cy="56812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Соотнесение событий и дат.</a:t>
            </a:r>
          </a:p>
          <a:p>
            <a:r>
              <a:rPr lang="ru-RU" dirty="0"/>
              <a:t>2. Расстановка событий в хронологической последовательности.</a:t>
            </a:r>
          </a:p>
          <a:p>
            <a:r>
              <a:rPr lang="ru-RU" dirty="0"/>
              <a:t>3. Написание термина по определению.</a:t>
            </a:r>
          </a:p>
          <a:p>
            <a:r>
              <a:rPr lang="ru-RU" dirty="0"/>
              <a:t>4. Выбор двух вариантов ответа из нескольких предложенных.</a:t>
            </a:r>
          </a:p>
          <a:p>
            <a:r>
              <a:rPr lang="ru-RU" dirty="0"/>
              <a:t>5. Нахождение лишнего термина.</a:t>
            </a:r>
          </a:p>
          <a:p>
            <a:r>
              <a:rPr lang="ru-RU" dirty="0"/>
              <a:t>6. Задание на сопоставление тезисов и фактов.</a:t>
            </a:r>
          </a:p>
          <a:p>
            <a:r>
              <a:rPr lang="ru-RU" dirty="0"/>
              <a:t>7. Работа с таблицей.</a:t>
            </a:r>
          </a:p>
          <a:p>
            <a:r>
              <a:rPr lang="ru-RU" dirty="0"/>
              <a:t>8. Ответы на вопросы по карте (определение века, военачальника, города).</a:t>
            </a:r>
          </a:p>
          <a:p>
            <a:r>
              <a:rPr lang="ru-RU" dirty="0"/>
              <a:t>9. Анализ изображения.</a:t>
            </a:r>
          </a:p>
          <a:p>
            <a:r>
              <a:rPr lang="ru-RU" dirty="0"/>
              <a:t>10. Заполнение пропуска в схеме.</a:t>
            </a:r>
          </a:p>
          <a:p>
            <a:r>
              <a:rPr lang="ru-RU" dirty="0"/>
              <a:t>11. Работа с памятниками культуры (век создания и автор).</a:t>
            </a:r>
          </a:p>
          <a:p>
            <a:r>
              <a:rPr lang="ru-RU" dirty="0"/>
              <a:t>12. Ответы на вопросы по перечню событий, произошедших в зарубежных странах.</a:t>
            </a:r>
          </a:p>
          <a:p>
            <a:r>
              <a:rPr lang="ru-RU" dirty="0"/>
              <a:t>13. Задание на анализ текста.</a:t>
            </a:r>
          </a:p>
          <a:p>
            <a:r>
              <a:rPr lang="ru-RU" dirty="0"/>
              <a:t>14. Объяснение причинно-следственной связи.</a:t>
            </a:r>
          </a:p>
          <a:p>
            <a:r>
              <a:rPr lang="ru-RU" dirty="0"/>
              <a:t>15. Исправление фактических ошибок в тексте.</a:t>
            </a:r>
          </a:p>
          <a:p>
            <a:r>
              <a:rPr lang="ru-RU" dirty="0"/>
              <a:t>16. Выявление сходств и различий процессов.</a:t>
            </a:r>
          </a:p>
          <a:p>
            <a:r>
              <a:rPr lang="ru-RU" dirty="0"/>
              <a:t>17. Задания с развернутыми ответами на вопросы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8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Проблемные темы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9430" y="2556932"/>
            <a:ext cx="10493113" cy="33189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«Определение последовательности и длительности важнейших событий отечественной и всеобщей истории»,  «Использование данных различных исторических и современных источников (текста; схем; иллюстративного, статистического материала) при ответе на вопросы, решении различных учебных задач; сравнение свидетельств разных источников», «Знание основных дат, этапов и ключевых событий истории России и мира с древности до 1914 г., выдающихся деятелей отечественной и всеобщей истории».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363" y="592388"/>
            <a:ext cx="9601196" cy="1303867"/>
          </a:xfrm>
        </p:spPr>
        <p:txBody>
          <a:bodyPr>
            <a:normAutofit/>
          </a:bodyPr>
          <a:lstStyle/>
          <a:p>
            <a:r>
              <a:rPr lang="ru-RU" dirty="0" smtClean="0"/>
              <a:t>Выбор экзамена в 2023/2024 уч. году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469012"/>
              </p:ext>
            </p:extLst>
          </p:nvPr>
        </p:nvGraphicFramePr>
        <p:xfrm>
          <a:off x="841974" y="1840013"/>
          <a:ext cx="10601604" cy="44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903">
                  <a:extLst>
                    <a:ext uri="{9D8B030D-6E8A-4147-A177-3AD203B41FA5}">
                      <a16:colId xmlns:a16="http://schemas.microsoft.com/office/drawing/2014/main" xmlns="" val="3879815452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xmlns="" val="3291793360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xmlns="" val="3519781251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xmlns="" val="3327179587"/>
                    </a:ext>
                  </a:extLst>
                </a:gridCol>
                <a:gridCol w="1412341">
                  <a:extLst>
                    <a:ext uri="{9D8B030D-6E8A-4147-A177-3AD203B41FA5}">
                      <a16:colId xmlns:a16="http://schemas.microsoft.com/office/drawing/2014/main" xmlns="" val="229982043"/>
                    </a:ext>
                  </a:extLst>
                </a:gridCol>
                <a:gridCol w="1385178">
                  <a:extLst>
                    <a:ext uri="{9D8B030D-6E8A-4147-A177-3AD203B41FA5}">
                      <a16:colId xmlns:a16="http://schemas.microsoft.com/office/drawing/2014/main" xmlns="" val="3444259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006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Человек в классе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997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Выбрали экзамен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55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Планируемая годовая отметка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«5» – 1 человек</a:t>
                      </a:r>
                    </a:p>
                    <a:p>
                      <a:r>
                        <a:rPr lang="ru-RU" dirty="0" smtClean="0"/>
                        <a:t>«4» – 1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«5» – 2 человека</a:t>
                      </a:r>
                    </a:p>
                    <a:p>
                      <a:r>
                        <a:rPr lang="ru-RU" dirty="0" smtClean="0"/>
                        <a:t>«4» – 1 человек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3407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Писали репетиционную работу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1685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 репетиционной 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 балла - 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баллов – 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баллов – «3», </a:t>
                      </a:r>
                    </a:p>
                    <a:p>
                      <a:r>
                        <a:rPr lang="ru-RU" dirty="0" smtClean="0"/>
                        <a:t>14 баллов – 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баллов – «4», </a:t>
                      </a:r>
                    </a:p>
                    <a:p>
                      <a:r>
                        <a:rPr lang="ru-RU" dirty="0" smtClean="0"/>
                        <a:t>17 баллов – «3»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 баллов – «4», </a:t>
                      </a:r>
                    </a:p>
                    <a:p>
                      <a:r>
                        <a:rPr lang="ru-RU" dirty="0" smtClean="0"/>
                        <a:t>27 баллов – «4», </a:t>
                      </a:r>
                    </a:p>
                    <a:p>
                      <a:r>
                        <a:rPr lang="ru-RU" dirty="0" smtClean="0"/>
                        <a:t>15 баллов – «3»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3123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1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370" y="982132"/>
            <a:ext cx="9937228" cy="1303867"/>
          </a:xfrm>
        </p:spPr>
        <p:txBody>
          <a:bodyPr/>
          <a:lstStyle/>
          <a:p>
            <a:r>
              <a:rPr lang="ru-RU" dirty="0" smtClean="0"/>
              <a:t>Особенности экзамена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9508" y="2503357"/>
            <a:ext cx="10538085" cy="37625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За 180 минут нужно решить 24 задания, из которых 17 с кратким ответом, 7 – с развернутым. Максимум можно получить 37 первичных баллов, которые потом переводятся в оценку по пятибалльной шкале. Работа состоит из 2 частей.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На ОГЭ нет заданий по истории России XX века, потому что ее изучают в 10–11-м классах. Экзамен охватывает только период с 862 года до 1914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Шкала оценивания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«2»: 0-10 баллов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«3»: 11-20 баллов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«4»: 21-29 баллов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«5»: 30-37 баллов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398" y="2570814"/>
            <a:ext cx="10508105" cy="428718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На уроках: обращайте внимание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карты (слова-маркеры (Гангут – Северная война – Петр </a:t>
            </a:r>
            <a:r>
              <a:rPr lang="en-US" dirty="0" smtClean="0">
                <a:solidFill>
                  <a:schemeClr val="tx1"/>
                </a:solidFill>
              </a:rPr>
              <a:t>I)</a:t>
            </a:r>
            <a:r>
              <a:rPr lang="ru-RU" dirty="0" smtClean="0">
                <a:solidFill>
                  <a:schemeClr val="tx1"/>
                </a:solidFill>
              </a:rPr>
              <a:t>, период, города, схемы битв, направления походов и т.д.), изображения (картины, архитектуру, марки, медали, монеты и т.д.)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Самостоятельно: </a:t>
            </a: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озьмите </a:t>
            </a:r>
            <a:r>
              <a:rPr lang="ru-RU" dirty="0">
                <a:solidFill>
                  <a:schemeClr val="tx1"/>
                </a:solidFill>
              </a:rPr>
              <a:t>кодификатор и распишите все темы, которые в нём указаны, по неделям и месяцам. Распределите материал так, чтобы пройти всё до мая.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Где найти все материалы: сайт ФИПИ – демоверсия (образец варианта), кодификатор (перечень тем), спецификация (баллы по конкретным вопросам), сайт «Решу ОГЭ»</a:t>
            </a:r>
          </a:p>
        </p:txBody>
      </p:sp>
    </p:spTree>
    <p:extLst>
      <p:ext uri="{BB962C8B-B14F-4D97-AF65-F5344CB8AC3E}">
        <p14:creationId xmlns:p14="http://schemas.microsoft.com/office/powerpoint/2010/main" val="1909919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270</TotalTime>
  <Words>750</Words>
  <Application>Microsoft Office PowerPoint</Application>
  <PresentationFormat>Широкоэкранный</PresentationFormat>
  <Paragraphs>95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ОГЭ по истории</vt:lpstr>
      <vt:lpstr>Экзамен по выбору учащихся.  Основания для выбора</vt:lpstr>
      <vt:lpstr>Результаты 2022/2023 уч. года</vt:lpstr>
      <vt:lpstr>Презентация PowerPoint</vt:lpstr>
      <vt:lpstr>Проблемные темы</vt:lpstr>
      <vt:lpstr>Выбор экзамена в 2023/2024 уч. году</vt:lpstr>
      <vt:lpstr>Особенности экзамена</vt:lpstr>
      <vt:lpstr>Шкала оценивания</vt:lpstr>
      <vt:lpstr>Особенности подготовки</vt:lpstr>
      <vt:lpstr>Лайфхаки</vt:lpstr>
      <vt:lpstr>Презентация PowerPoint</vt:lpstr>
      <vt:lpstr>Консультации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 по (указать  свой  предмет)</dc:title>
  <dc:creator>Ученик</dc:creator>
  <cp:lastModifiedBy>Учитель</cp:lastModifiedBy>
  <cp:revision>20</cp:revision>
  <dcterms:created xsi:type="dcterms:W3CDTF">2024-01-29T05:33:49Z</dcterms:created>
  <dcterms:modified xsi:type="dcterms:W3CDTF">2024-02-06T09:16:54Z</dcterms:modified>
</cp:coreProperties>
</file>