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62" r:id="rId5"/>
    <p:sldId id="268" r:id="rId6"/>
    <p:sldId id="267" r:id="rId7"/>
    <p:sldId id="263" r:id="rId8"/>
    <p:sldId id="266" r:id="rId9"/>
    <p:sldId id="265" r:id="rId10"/>
    <p:sldId id="259" r:id="rId11"/>
    <p:sldId id="276" r:id="rId12"/>
    <p:sldId id="275" r:id="rId13"/>
    <p:sldId id="274" r:id="rId14"/>
    <p:sldId id="279" r:id="rId15"/>
    <p:sldId id="260" r:id="rId16"/>
    <p:sldId id="261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D2005-BFE9-4B36-AA6A-C7B44BC4ABAC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F2FA-3C0E-4179-9A12-B60E3F52A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D787E-1B00-4308-B8A1-D41CE7DE09A3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DC56B-092C-4C5C-A348-0C6B840E4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8176-E44F-4D7F-83F1-52140E82491B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63430-8CEB-47C5-96FE-B9359E8D5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2C749-6963-48BF-9BD1-234F001CC363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CB13-4AA0-47D1-8EC6-4465A63AC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ED6BA-5139-45A9-B4A6-C1CEC9769200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C062D-4041-4DF1-B1C3-1567F4391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36F2-14E4-4CAE-8E21-19C2DE4B45C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83DB-A0FC-450C-95BD-6285072F4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693C-5701-4A18-BECA-414F0A0745C5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4DBA8-54AA-415A-9381-CCF6243BA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63356-1843-42A5-9BE0-A0369105EE7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827FC-7EA2-4391-9A0E-1DF03198E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836C8-908A-4338-8CE9-551A9BE25669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78CC-02CC-4703-A991-91452AA05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B8D8-AECB-41B8-A8F5-B7C7BF425FF2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9C46-5641-40E2-8310-1DE596F5D1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660C0-D03C-4B2D-AD51-694E5AFF8C69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A186C-05D2-485D-8128-A9B83E6EE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3E4C-D8DA-4B97-990F-21969A87A56C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3E5A-CBF5-4D94-B5E7-4A32AA20A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01AE-2664-4863-B1B6-C3436C4067AA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86AF-3585-4EA5-A963-A5E4CDBD7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6F56-3F19-45EA-A551-F03F6C35E8A8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EEB2-E3BE-4C76-A6DC-CD23009A0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AAD24-53C2-4C91-B559-82156AE6E419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2129D-38D7-4413-A14A-8AE8C4D67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29D51-F51D-444C-829F-D987E6C8C969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1C49-CAD1-47F9-9DB8-8A13EA678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CD7A-05B5-4FC7-A799-B037CE8923F8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84DB-27A9-4466-A57E-95D21EE53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74897328-1F48-45AA-831A-18D5000D075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7C66507-E421-4184-8DB6-1DA444972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691" r:id="rId7"/>
    <p:sldLayoutId id="2147483701" r:id="rId8"/>
    <p:sldLayoutId id="2147483692" r:id="rId9"/>
    <p:sldLayoutId id="2147483693" r:id="rId10"/>
    <p:sldLayoutId id="2147483702" r:id="rId11"/>
    <p:sldLayoutId id="2147483703" r:id="rId12"/>
    <p:sldLayoutId id="2147483694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2692400" y="1871663"/>
            <a:ext cx="6815138" cy="1514475"/>
          </a:xfrm>
        </p:spPr>
        <p:txBody>
          <a:bodyPr/>
          <a:lstStyle/>
          <a:p>
            <a:r>
              <a:rPr lang="ru-RU" sz="4000" smtClean="0">
                <a:ln>
                  <a:noFill/>
                </a:ln>
              </a:rPr>
              <a:t>Музей «Боевой славы моряков, морских пехотинцев»</a:t>
            </a:r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2141" y="3386140"/>
            <a:ext cx="2026316" cy="185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400" y="3657600"/>
            <a:ext cx="6815138" cy="1320800"/>
          </a:xfrm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Юнармейцы проводят в музее занятия для обучающихся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60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066" t="17107" r="14812"/>
          <a:stretch>
            <a:fillRect/>
          </a:stretch>
        </p:blipFill>
        <p:spPr>
          <a:xfrm>
            <a:off x="2906939" y="2249706"/>
            <a:ext cx="6541860" cy="395515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n>
                  <a:noFill/>
                </a:ln>
              </a:rPr>
              <a:t>В музей регулярно приходят гости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982" t="18365"/>
          <a:stretch>
            <a:fillRect/>
          </a:stretch>
        </p:blipFill>
        <p:spPr>
          <a:xfrm>
            <a:off x="2664961" y="2093762"/>
            <a:ext cx="6958010" cy="38498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n>
                  <a:noFill/>
                </a:ln>
              </a:rPr>
              <a:t>Музей гимназии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smtClean="0"/>
              <a:t>Одним из стендовых уголков является Музей гимназии, в котором содержится информация о всех учителях и учениках гимназии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174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069975" y="846138"/>
            <a:ext cx="9826625" cy="1439862"/>
          </a:xfrm>
        </p:spPr>
        <p:txBody>
          <a:bodyPr/>
          <a:lstStyle/>
          <a:p>
            <a:r>
              <a:rPr lang="ru-RU" b="1" smtClean="0">
                <a:ln>
                  <a:noFill/>
                </a:ln>
              </a:rPr>
              <a:t>Музей существует с 1984 года</a:t>
            </a:r>
          </a:p>
        </p:txBody>
      </p:sp>
      <p:sp>
        <p:nvSpPr>
          <p:cNvPr id="16387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Рисунок 6"/>
          <p:cNvPicPr>
            <a:picLocks noChangeAspect="1"/>
          </p:cNvPicPr>
          <p:nvPr/>
        </p:nvPicPr>
        <p:blipFill>
          <a:blip r:embed="rId2" cstate="print"/>
          <a:srcRect l="5249" t="12234" r="3632" b="5148"/>
          <a:stretch>
            <a:fillRect/>
          </a:stretch>
        </p:blipFill>
        <p:spPr bwMode="auto">
          <a:xfrm>
            <a:off x="2322285" y="2578920"/>
            <a:ext cx="7910287" cy="32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n>
                  <a:noFill/>
                </a:ln>
              </a:rPr>
              <a:t>Назначение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buFont typeface="Arial"/>
              <a:buChar char="•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Экскурсионно-просветительское: ежегодно воспитательный план гимназии включает экскурсии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музей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он всегда доступен для посещения. Музей играет одну из ключевых ролей в организации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традиционных мероприятий: День Героев Отечества, День защитника Отечества и День Победы.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fontAlgn="auto">
              <a:buFont typeface="Arial"/>
              <a:buChar char="•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Культурно-образовательное: музей является площадкой для проведения различных конкурсов, местом, которое объединяет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учеников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создания проектов с последующим их представлением на мероприятиях района и города.</a:t>
            </a:r>
          </a:p>
          <a:p>
            <a:pPr fontAlgn="auto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ln>
                <a:noFill/>
              </a:ln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050" name="Picture 2" descr="C:\Users\Учитель\Desktop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074" name="Picture 2" descr="C:\Users\Учитель\Desktop\Рисунок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1026" name="Picture 2" descr="C:\Users\Учитель\Desktop\Рисунок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2050" name="Picture 2" descr="C:\Users\Учитель\Desktop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279</TotalTime>
  <Words>115</Words>
  <Application>Microsoft Office PowerPoint</Application>
  <PresentationFormat>Произвольный</PresentationFormat>
  <Paragraphs>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Музей «Боевой славы моряков, морских пехотинцев»</vt:lpstr>
      <vt:lpstr>Музей существует с 1984 года</vt:lpstr>
      <vt:lpstr>Назначение музея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Юнармейцы проводят в музее занятия для обучающихся</vt:lpstr>
      <vt:lpstr>В музей регулярно приходят гости</vt:lpstr>
      <vt:lpstr>Слайд 13</vt:lpstr>
      <vt:lpstr>Музей гимназии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Работа</dc:creator>
  <cp:lastModifiedBy>Учитель</cp:lastModifiedBy>
  <cp:revision>9</cp:revision>
  <dcterms:created xsi:type="dcterms:W3CDTF">2018-10-02T08:19:58Z</dcterms:created>
  <dcterms:modified xsi:type="dcterms:W3CDTF">2018-10-05T04:03:27Z</dcterms:modified>
</cp:coreProperties>
</file>