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5" r:id="rId4"/>
    <p:sldId id="266" r:id="rId5"/>
    <p:sldId id="267" r:id="rId6"/>
    <p:sldId id="268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1" r:id="rId18"/>
    <p:sldId id="282" r:id="rId1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393854-2738-4819-B1F8-D91CA857941F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E855FC-C345-4576-B943-970C4F03A34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ОГЭ по русскому языку в 2024 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Подготовила: </a:t>
            </a:r>
            <a:r>
              <a:rPr lang="ru-RU" dirty="0" err="1" smtClean="0"/>
              <a:t>Хизниченко</a:t>
            </a:r>
            <a:r>
              <a:rPr lang="ru-RU" dirty="0" smtClean="0"/>
              <a:t> О.Н</a:t>
            </a:r>
            <a:r>
              <a:rPr lang="ru-RU" dirty="0" smtClean="0"/>
              <a:t>., </a:t>
            </a:r>
            <a:r>
              <a:rPr lang="ru-RU" dirty="0" smtClean="0"/>
              <a:t>учитель русского языка и литературы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9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Autofit/>
          </a:bodyPr>
          <a:lstStyle/>
          <a:p>
            <a:r>
              <a:rPr lang="ru-RU" sz="3200" dirty="0" smtClean="0"/>
              <a:t>Это прежнее </a:t>
            </a:r>
            <a:r>
              <a:rPr lang="ru-RU" sz="3200" b="1" dirty="0" smtClean="0"/>
              <a:t>задание 4 (</a:t>
            </a:r>
            <a:r>
              <a:rPr lang="ru-RU" sz="3200" dirty="0" smtClean="0"/>
              <a:t>синонимичное словосочетание с другим видом связи</a:t>
            </a:r>
            <a:r>
              <a:rPr lang="ru-RU" sz="3200" b="1" dirty="0" smtClean="0"/>
              <a:t>).</a:t>
            </a:r>
          </a:p>
          <a:p>
            <a:pPr>
              <a:buNone/>
            </a:pPr>
            <a:r>
              <a:rPr lang="ru-RU" sz="3200" b="1" dirty="0" smtClean="0"/>
              <a:t>Замените </a:t>
            </a:r>
            <a:r>
              <a:rPr lang="ru-RU" sz="3200" dirty="0" smtClean="0"/>
              <a:t>словосочетание </a:t>
            </a:r>
            <a:r>
              <a:rPr lang="ru-RU" sz="3200" b="1" dirty="0" smtClean="0"/>
              <a:t>«плов по-узбекски», построенное на основе </a:t>
            </a:r>
            <a:r>
              <a:rPr lang="ru-RU" sz="3200" dirty="0" smtClean="0"/>
              <a:t>примыкания, синонимичным словосочетанием со связью </a:t>
            </a:r>
            <a:r>
              <a:rPr lang="ru-RU" sz="3200" b="1" dirty="0" smtClean="0"/>
              <a:t>согласование. </a:t>
            </a:r>
            <a:r>
              <a:rPr lang="ru-RU" sz="3200" dirty="0" smtClean="0"/>
              <a:t>Напишите получившееся словосочетание, соблюдая нормы современного</a:t>
            </a:r>
          </a:p>
          <a:p>
            <a:r>
              <a:rPr lang="ru-RU" sz="3200" dirty="0" smtClean="0"/>
              <a:t>русского литературного языка.</a:t>
            </a:r>
          </a:p>
          <a:p>
            <a:r>
              <a:rPr lang="ru-RU" sz="3200" dirty="0" smtClean="0"/>
              <a:t>Ответ: ___________________________.</a:t>
            </a:r>
            <a:endParaRPr lang="ru-RU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10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Какие </a:t>
            </a:r>
            <a:r>
              <a:rPr lang="ru-RU" dirty="0" smtClean="0"/>
              <a:t>из высказываний </a:t>
            </a:r>
            <a:r>
              <a:rPr lang="ru-RU" b="1" dirty="0" smtClean="0"/>
              <a:t>соответствуют </a:t>
            </a:r>
            <a:r>
              <a:rPr lang="ru-RU" dirty="0" smtClean="0"/>
              <a:t>содержанию текста? Укажите номера ответов.</a:t>
            </a:r>
          </a:p>
          <a:p>
            <a:pPr>
              <a:buNone/>
            </a:pPr>
            <a:r>
              <a:rPr lang="ru-RU" dirty="0" smtClean="0"/>
              <a:t>1) Книга «Три мушкетёра» была в старой, разорванной обложке, потому что её очень часто читали.</a:t>
            </a:r>
          </a:p>
          <a:p>
            <a:pPr>
              <a:buNone/>
            </a:pPr>
            <a:r>
              <a:rPr lang="ru-RU" dirty="0" smtClean="0"/>
              <a:t>2) Дедушка вложил в томик «Три мушкетёра» поздравительную открытку в конверте, на котором было выведено: </a:t>
            </a:r>
            <a:r>
              <a:rPr lang="ru-RU" i="1" dirty="0" smtClean="0"/>
              <a:t>Ю </a:t>
            </a:r>
            <a:r>
              <a:rPr lang="ru-RU" i="1" dirty="0" err="1" smtClean="0"/>
              <a:t>р</a:t>
            </a:r>
            <a:r>
              <a:rPr lang="ru-RU" i="1" dirty="0" smtClean="0"/>
              <a:t> и к у.</a:t>
            </a:r>
          </a:p>
          <a:p>
            <a:pPr>
              <a:buNone/>
            </a:pPr>
            <a:r>
              <a:rPr lang="ru-RU" dirty="0" smtClean="0"/>
              <a:t>3) В прошлом дедушка и внук вместе расклеивали марки в альбоме, говорили о кораблях и созвездиях, смотрели на поезда.</a:t>
            </a:r>
          </a:p>
          <a:p>
            <a:pPr>
              <a:buNone/>
            </a:pPr>
            <a:r>
              <a:rPr lang="ru-RU" dirty="0" smtClean="0"/>
              <a:t>4) Прочитав письмо, Журка почувствовал, как сильно его любил дедушка.</a:t>
            </a:r>
          </a:p>
          <a:p>
            <a:pPr>
              <a:buNone/>
            </a:pPr>
            <a:r>
              <a:rPr lang="ru-RU" dirty="0" smtClean="0"/>
              <a:t>5) Дедушка подарил Журке воздушного змея.</a:t>
            </a:r>
          </a:p>
          <a:p>
            <a:pPr>
              <a:buNone/>
            </a:pPr>
            <a:r>
              <a:rPr lang="ru-RU" dirty="0" smtClean="0"/>
              <a:t>Ответ: ___________________________.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11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u="sng" dirty="0" smtClean="0"/>
              <a:t>Это бывшее задание 7</a:t>
            </a:r>
          </a:p>
          <a:p>
            <a:pPr>
              <a:buNone/>
            </a:pPr>
            <a:r>
              <a:rPr lang="ru-RU" b="1" dirty="0" smtClean="0"/>
              <a:t>Укажите</a:t>
            </a:r>
            <a:r>
              <a:rPr lang="ru-RU" dirty="0" smtClean="0"/>
              <a:t> </a:t>
            </a:r>
            <a:r>
              <a:rPr lang="ru-RU" b="1" i="1" dirty="0" smtClean="0"/>
              <a:t>варианты</a:t>
            </a:r>
            <a:r>
              <a:rPr lang="ru-RU" dirty="0" smtClean="0"/>
              <a:t> ответов, в которых средством выразительности речи является </a:t>
            </a:r>
            <a:r>
              <a:rPr lang="ru-RU" b="1" dirty="0" smtClean="0"/>
              <a:t>метафора. Запишите номера ответов.</a:t>
            </a:r>
          </a:p>
          <a:p>
            <a:pPr>
              <a:buNone/>
            </a:pPr>
            <a:r>
              <a:rPr lang="ru-RU" dirty="0" smtClean="0"/>
              <a:t>1) Журка опять потянулся к полкам и взял самую прочную и новую на вид книгу с золотыми узорами на корешке.</a:t>
            </a:r>
          </a:p>
          <a:p>
            <a:pPr>
              <a:buNone/>
            </a:pPr>
            <a:r>
              <a:rPr lang="ru-RU" dirty="0" smtClean="0"/>
              <a:t>2) Оглянулся на прикрытую дверь, подошёл к окну и, суетливо дёргая пальцами, оторвал у конверта край.</a:t>
            </a:r>
          </a:p>
          <a:p>
            <a:pPr>
              <a:buNone/>
            </a:pPr>
            <a:r>
              <a:rPr lang="ru-RU" dirty="0" smtClean="0"/>
              <a:t>3) Может быть, эти книги помогут тебе взлететь.</a:t>
            </a:r>
          </a:p>
          <a:p>
            <a:pPr>
              <a:buNone/>
            </a:pPr>
            <a:r>
              <a:rPr lang="ru-RU" dirty="0" smtClean="0"/>
              <a:t>4) Нет, ты поймёшь, ведь ты у меня славный, умница.</a:t>
            </a:r>
          </a:p>
          <a:p>
            <a:pPr>
              <a:buNone/>
            </a:pPr>
            <a:r>
              <a:rPr lang="ru-RU" dirty="0" smtClean="0"/>
              <a:t>5) Его резанули тоска и одиночество, которые рвались из этого письма.</a:t>
            </a:r>
          </a:p>
          <a:p>
            <a:r>
              <a:rPr lang="ru-RU" dirty="0" smtClean="0"/>
              <a:t>Ответ: ___________________________.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12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В предложениях 3‒8 найдите </a:t>
            </a:r>
            <a:r>
              <a:rPr lang="ru-RU" sz="3600" b="1" dirty="0" smtClean="0"/>
              <a:t>просторечное слово и замените его </a:t>
            </a:r>
            <a:r>
              <a:rPr lang="ru-RU" sz="3600" dirty="0" smtClean="0"/>
              <a:t>стилистически нейтральным синонимом. Запишите этот синоним.</a:t>
            </a:r>
          </a:p>
          <a:p>
            <a:r>
              <a:rPr lang="ru-RU" sz="3600" dirty="0" smtClean="0"/>
              <a:t>Ответ: ___________________________.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13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Сочинение идет теперь под номером 13 </a:t>
            </a:r>
            <a:r>
              <a:rPr lang="ru-RU" sz="2000" dirty="0" smtClean="0"/>
              <a:t>(13.1,13.2, 13.3).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13.1 </a:t>
            </a:r>
            <a:r>
              <a:rPr lang="ru-RU" sz="2000" dirty="0" smtClean="0"/>
              <a:t>Напишите сочинение-рассуждение, раскрывая смысл высказывания</a:t>
            </a:r>
          </a:p>
          <a:p>
            <a:pPr>
              <a:buNone/>
            </a:pPr>
            <a:r>
              <a:rPr lang="ru-RU" sz="2000" dirty="0" smtClean="0"/>
              <a:t>известного лингвиста Нины Сергеевны Валгиной: </a:t>
            </a:r>
            <a:r>
              <a:rPr lang="ru-RU" sz="2000" b="1" dirty="0" smtClean="0"/>
              <a:t>«Многоточие – частый и незаменимый знак в текстах большого эмоционального накала, интеллектуальной напряжённости».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Приведите в сочинении </a:t>
            </a:r>
            <a:r>
              <a:rPr lang="ru-RU" sz="2000" b="1" dirty="0" smtClean="0"/>
              <a:t>два примера-аргумента из прочитанного текста, </a:t>
            </a:r>
            <a:r>
              <a:rPr lang="ru-RU" sz="2000" dirty="0" smtClean="0"/>
              <a:t>подтверждающих Ваши рассуждения. Приводя примеры-аргументы, указывайте номера нужных предложений или применяйте цитирование.</a:t>
            </a:r>
          </a:p>
          <a:p>
            <a:pPr>
              <a:buNone/>
            </a:pPr>
            <a:r>
              <a:rPr lang="ru-RU" sz="2000" dirty="0" smtClean="0"/>
              <a:t>Объём сочинения должен составлять не менее 70 слов.</a:t>
            </a:r>
          </a:p>
          <a:p>
            <a:r>
              <a:rPr lang="ru-RU" sz="2000" dirty="0" smtClean="0"/>
              <a:t>Если сочинение представляет собой полностью переписанный</a:t>
            </a:r>
          </a:p>
          <a:p>
            <a:pPr>
              <a:buNone/>
            </a:pPr>
            <a:r>
              <a:rPr lang="ru-RU" sz="2000" dirty="0" smtClean="0"/>
              <a:t>или пересказанный исходный текст без каких бы то ни было комментариев, то такая работа оценивается нулём баллов.</a:t>
            </a:r>
          </a:p>
          <a:p>
            <a:r>
              <a:rPr lang="ru-RU" sz="2000" dirty="0" smtClean="0"/>
              <a:t>Сочинение пишите аккуратно, разборчивым почерком.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614366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13.2. Напишите сочинение-рассуждение. </a:t>
            </a:r>
            <a:r>
              <a:rPr lang="ru-RU" dirty="0" smtClean="0"/>
              <a:t>Объясните, как Вы понимаете смысл финала текста: </a:t>
            </a:r>
            <a:r>
              <a:rPr lang="ru-RU" b="1" dirty="0" smtClean="0"/>
              <a:t>«Его резанули тоска и одиночество, которые рвались из этого письма. И любовь к нему, к Журке, о которой он, оказывается, и не знал…»</a:t>
            </a:r>
          </a:p>
          <a:p>
            <a:r>
              <a:rPr lang="ru-RU" dirty="0" smtClean="0"/>
              <a:t>Приведите в сочинении </a:t>
            </a:r>
            <a:r>
              <a:rPr lang="ru-RU" b="1" dirty="0" smtClean="0"/>
              <a:t>два примера-иллюстрации из прочитанного текста, </a:t>
            </a:r>
            <a:r>
              <a:rPr lang="ru-RU" dirty="0" smtClean="0"/>
              <a:t>подтверждающих Ваши рассуждения. Приводя примеры-иллюстрации, указывайте номера нужных предложений или применяйте цитирование.</a:t>
            </a:r>
          </a:p>
          <a:p>
            <a:r>
              <a:rPr lang="ru-RU" dirty="0" smtClean="0"/>
              <a:t>Объём сочинения должен составлять не менее 70 слов.</a:t>
            </a:r>
          </a:p>
          <a:p>
            <a:r>
              <a:rPr lang="ru-RU" dirty="0" smtClean="0"/>
              <a:t>Если сочинение представляет собой полностью переписанный или пересказанный исходный текст без каких бы то ни было комментариев, то такая работа оценивается нулём баллов.</a:t>
            </a:r>
          </a:p>
          <a:p>
            <a:r>
              <a:rPr lang="ru-RU" dirty="0" smtClean="0"/>
              <a:t>Сочинение пишите аккуратно, разборчивым почерком.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13.3 Напишите сочинение-рассуждение </a:t>
            </a:r>
            <a:r>
              <a:rPr lang="ru-RU" dirty="0" smtClean="0"/>
              <a:t>на тему </a:t>
            </a:r>
            <a:r>
              <a:rPr lang="ru-RU" b="1" dirty="0" smtClean="0"/>
              <a:t>«Кого мы называем настоящим другом?». Дайте определение выражению НАСТОЯЩИЙ ДРУГ </a:t>
            </a:r>
            <a:r>
              <a:rPr lang="ru-RU" dirty="0" smtClean="0"/>
              <a:t>и прокомментируйте его, ответив на вопрос, сформулированный в теме сочинения.</a:t>
            </a:r>
          </a:p>
          <a:p>
            <a:r>
              <a:rPr lang="ru-RU" dirty="0" smtClean="0"/>
              <a:t>Приведите в сочинении </a:t>
            </a:r>
            <a:r>
              <a:rPr lang="ru-RU" b="1" dirty="0" smtClean="0"/>
              <a:t>два примера-аргумента, подтверждающих Ваши </a:t>
            </a:r>
            <a:r>
              <a:rPr lang="ru-RU" dirty="0" smtClean="0"/>
              <a:t>рассуждения: </a:t>
            </a:r>
            <a:r>
              <a:rPr lang="ru-RU" b="1" dirty="0" smtClean="0"/>
              <a:t>один пример-аргумент приведите из прочитанного текста, </a:t>
            </a:r>
            <a:r>
              <a:rPr lang="ru-RU" dirty="0" smtClean="0"/>
              <a:t>а </a:t>
            </a:r>
            <a:r>
              <a:rPr lang="ru-RU" b="1" dirty="0" smtClean="0"/>
              <a:t>другой – из Вашего жизненного опыта. Приводя пример-аргумент из </a:t>
            </a:r>
            <a:r>
              <a:rPr lang="ru-RU" dirty="0" smtClean="0"/>
              <a:t>прочитанного текста, указывайте номера нужных предложений или применяйте цитирование.</a:t>
            </a:r>
          </a:p>
          <a:p>
            <a:r>
              <a:rPr lang="ru-RU" dirty="0" smtClean="0"/>
              <a:t>Объём сочинения должен составлять не менее 70 слов.</a:t>
            </a:r>
          </a:p>
          <a:p>
            <a:r>
              <a:rPr lang="ru-RU" dirty="0" smtClean="0"/>
              <a:t>Если сочинение представляет собой полностью переписанный или пересказанный исходный текст без каких бы то ни было комментариев, то такая работа оценивается нулём баллов.</a:t>
            </a:r>
          </a:p>
          <a:p>
            <a:r>
              <a:rPr lang="ru-RU" dirty="0" smtClean="0"/>
              <a:t>Сочинение пишите аккуратно, разборчивым почерком.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ВСЕГО БАЛЛОВ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 изложение максимальный балл –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6 баллов.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 задания с кратким ответом –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11 баллов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 сочинение –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7  баллов.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 практическую грамотность и фактическую точность письменной речи в изложении и сочинении –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9 баллов.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Выполнение работы по пятибалльной системе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911775"/>
              </p:ext>
            </p:extLst>
          </p:nvPr>
        </p:nvGraphicFramePr>
        <p:xfrm>
          <a:off x="428596" y="642918"/>
          <a:ext cx="8229600" cy="60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3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60420"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по пятибалльной шкале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«2»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«3»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«4»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«5»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1810"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Суммарный первичный балл за работу в  целом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FF0000"/>
                          </a:solidFill>
                        </a:rPr>
                        <a:t>0-14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15-22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23-28</a:t>
                      </a:r>
                    </a:p>
                    <a:p>
                      <a:r>
                        <a:rPr lang="ru-RU" sz="2000" dirty="0" smtClean="0"/>
                        <a:t>Из них не менее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ru-RU" sz="2000" dirty="0" smtClean="0"/>
                        <a:t>баллов за грамотность. Если обучающийся набрал менее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ru-RU" sz="2000" baseline="0" dirty="0" smtClean="0"/>
                        <a:t>баллов, выставляется отметка 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«3»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29-33</a:t>
                      </a:r>
                    </a:p>
                    <a:p>
                      <a:r>
                        <a:rPr lang="ru-RU" sz="2000" dirty="0" smtClean="0"/>
                        <a:t>Из</a:t>
                      </a:r>
                      <a:r>
                        <a:rPr lang="ru-RU" sz="2000" baseline="0" dirty="0" smtClean="0"/>
                        <a:t> них не менее 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ru-RU" sz="2000" baseline="0" dirty="0" smtClean="0"/>
                        <a:t>баллов </a:t>
                      </a:r>
                      <a:r>
                        <a:rPr lang="ru-RU" sz="2000" dirty="0" smtClean="0"/>
                        <a:t>за грамотность </a:t>
                      </a:r>
                      <a:r>
                        <a:rPr lang="ru-RU" sz="2000" dirty="0" smtClean="0"/>
                        <a:t>Если обучающийся набрал менее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ru-RU" sz="2000" baseline="0" dirty="0" smtClean="0"/>
                        <a:t>баллов, выставляется отметка 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«4»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85728"/>
            <a:ext cx="6635080" cy="178595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1. Сжатое изложение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28674" name="Picture 2" descr="https://avatars.dzeninfra.ru/get-zen_doc/1884623/pub_64e839f6bc779f74a9e78645_64e83d5079e9a62cce266c58/scale_24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8643998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Задания 2-3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ru-RU" sz="1800" b="1" dirty="0" smtClean="0"/>
              <a:t>Теперь в экзамене не один, а два синтаксических анализа, </a:t>
            </a:r>
            <a:r>
              <a:rPr lang="ru-RU" sz="1800" dirty="0" smtClean="0"/>
              <a:t>включающие в себя и грамматические основы, и характеристики предложений.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Оба выполняются по маленькому тексту, помещенному в начале текста.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s://avatars.dzeninfra.ru/get-zen_doc/1720666/pub_64e839f6bc779f74a9e78645_64e83e7df6ccc15bd1145657/scale_120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8143932" cy="444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4.  Абсолютно новое - соответствие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Задание 4 очень похоже на </a:t>
            </a:r>
            <a:r>
              <a:rPr lang="ru-RU" sz="2800" b="1" dirty="0" smtClean="0">
                <a:solidFill>
                  <a:srgbClr val="FF0000"/>
                </a:solidFill>
              </a:rPr>
              <a:t>задание 8 из ЕГЭ. </a:t>
            </a:r>
            <a:r>
              <a:rPr lang="ru-RU" sz="2800" dirty="0" smtClean="0"/>
              <a:t>Нужно сопоставить правило и пример к нему, причем примеров больше, чем правил.</a:t>
            </a:r>
          </a:p>
          <a:p>
            <a:r>
              <a:rPr lang="ru-RU" sz="2800" dirty="0" smtClean="0"/>
              <a:t>Используются 5 предложений  все того же текста (Они внесены в правый столбик).Среди них надо подобрать примеры к трем пунктуационным правилам, приведенным в левом столбике.</a:t>
            </a:r>
          </a:p>
          <a:p>
            <a:r>
              <a:rPr lang="ru-RU" sz="2800" dirty="0" smtClean="0"/>
              <a:t>Задание непростое, оценивается в 1 балл, как и все остальные.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avatars.dzeninfra.ru/get-zen_doc/9120131/pub_64b820cafb48ca700a346e45_64b82addbe60862eec5d0e2c/scale_2400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52"/>
            <a:ext cx="7572428" cy="639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5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r>
              <a:rPr lang="ru-RU" dirty="0" smtClean="0"/>
              <a:t>это прежнее задание 3 (надо расставить знаки препинания и указать цифры, на месте которых вставили определённый знак).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Расставьте знаки препинания. Укажите все цифры, на месте которых </a:t>
            </a:r>
            <a:r>
              <a:rPr lang="ru-RU" dirty="0" smtClean="0"/>
              <a:t>должны стоять </a:t>
            </a:r>
            <a:r>
              <a:rPr lang="ru-RU" b="1" dirty="0" smtClean="0"/>
              <a:t>тире.</a:t>
            </a:r>
          </a:p>
          <a:p>
            <a:pPr>
              <a:buNone/>
            </a:pPr>
            <a:r>
              <a:rPr lang="ru-RU" i="1" dirty="0" smtClean="0"/>
              <a:t>По мнению психологов (1) чувство (2) это внутреннее отношение человека к окружающему миру. Любовь и ненависть (3) страх и радость (4) эти и многие другие состояния человека (6) сформированы миллионами лет эволюции.</a:t>
            </a:r>
          </a:p>
          <a:p>
            <a:pPr>
              <a:buNone/>
            </a:pPr>
            <a:r>
              <a:rPr lang="ru-RU" dirty="0" smtClean="0"/>
              <a:t>Ответ: _____24______________________.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6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u="sng" dirty="0" smtClean="0"/>
              <a:t>Задание 6 </a:t>
            </a:r>
            <a:r>
              <a:rPr lang="ru-RU" sz="1800" dirty="0" smtClean="0"/>
              <a:t>– это прошлогоднее </a:t>
            </a:r>
            <a:r>
              <a:rPr lang="ru-RU" sz="1800" b="1" dirty="0" smtClean="0"/>
              <a:t>задание 5 (орфография).</a:t>
            </a:r>
          </a:p>
          <a:p>
            <a:pPr>
              <a:buNone/>
            </a:pPr>
            <a:r>
              <a:rPr lang="ru-RU" sz="1800" dirty="0" smtClean="0"/>
              <a:t>Укажите варианты ответов, в которых дано верное объяснение написания</a:t>
            </a:r>
          </a:p>
          <a:p>
            <a:pPr>
              <a:buNone/>
            </a:pPr>
            <a:r>
              <a:rPr lang="ru-RU" sz="1800" dirty="0" smtClean="0"/>
              <a:t>выделенного слова. Запишите номера ответов.</a:t>
            </a:r>
          </a:p>
          <a:p>
            <a:pPr>
              <a:buNone/>
            </a:pPr>
            <a:r>
              <a:rPr lang="ru-RU" sz="1800" dirty="0" smtClean="0"/>
              <a:t>1) </a:t>
            </a:r>
            <a:r>
              <a:rPr lang="ru-RU" sz="1800" b="1" dirty="0" smtClean="0"/>
              <a:t>ЗАРНИЦА – написание безударной чередующейся гласной в корне</a:t>
            </a:r>
          </a:p>
          <a:p>
            <a:pPr>
              <a:buNone/>
            </a:pPr>
            <a:r>
              <a:rPr lang="ru-RU" sz="1800" dirty="0" smtClean="0"/>
              <a:t>зависит от ударения.</a:t>
            </a:r>
          </a:p>
          <a:p>
            <a:pPr>
              <a:buNone/>
            </a:pPr>
            <a:r>
              <a:rPr lang="ru-RU" sz="1800" dirty="0" smtClean="0"/>
              <a:t>2) </a:t>
            </a:r>
            <a:r>
              <a:rPr lang="ru-RU" sz="1800" b="1" dirty="0" smtClean="0"/>
              <a:t>КИСЛО-СЛАДКИЙ (соус) – сложное имя прилагательное,</a:t>
            </a:r>
          </a:p>
          <a:p>
            <a:pPr>
              <a:buNone/>
            </a:pPr>
            <a:r>
              <a:rPr lang="ru-RU" sz="1800" dirty="0" smtClean="0"/>
              <a:t>образованное на основе подчинительного словосочетания, пишется через</a:t>
            </a:r>
          </a:p>
          <a:p>
            <a:pPr>
              <a:buNone/>
            </a:pPr>
            <a:r>
              <a:rPr lang="ru-RU" sz="1800" dirty="0" smtClean="0"/>
              <a:t>дефис.</a:t>
            </a:r>
          </a:p>
          <a:p>
            <a:pPr>
              <a:buNone/>
            </a:pPr>
            <a:r>
              <a:rPr lang="ru-RU" sz="1800" dirty="0" smtClean="0"/>
              <a:t>3) </a:t>
            </a:r>
            <a:r>
              <a:rPr lang="ru-RU" sz="1800" b="1" dirty="0" smtClean="0"/>
              <a:t>ЗАМЕЧЕННЫЕ (недостатки) – в полном страдательном причастии</a:t>
            </a:r>
          </a:p>
          <a:p>
            <a:pPr>
              <a:buNone/>
            </a:pPr>
            <a:r>
              <a:rPr lang="ru-RU" sz="1800" dirty="0" smtClean="0"/>
              <a:t>прошедшего времени совершенного вида пишется </a:t>
            </a:r>
            <a:r>
              <a:rPr lang="ru-RU" sz="1800" b="1" dirty="0" smtClean="0"/>
              <a:t>НН.</a:t>
            </a:r>
          </a:p>
          <a:p>
            <a:pPr>
              <a:buNone/>
            </a:pPr>
            <a:r>
              <a:rPr lang="ru-RU" sz="1800" dirty="0" smtClean="0"/>
              <a:t>4) </a:t>
            </a:r>
            <a:r>
              <a:rPr lang="ru-RU" sz="1800" b="1" dirty="0" smtClean="0"/>
              <a:t>ВСКАЧЬ (нёсся) – на конце наречия после шипящего пишется буква Ь.</a:t>
            </a:r>
          </a:p>
          <a:p>
            <a:pPr>
              <a:buNone/>
            </a:pPr>
            <a:r>
              <a:rPr lang="ru-RU" sz="1800" dirty="0" smtClean="0"/>
              <a:t>5) </a:t>
            </a:r>
            <a:r>
              <a:rPr lang="ru-RU" sz="1800" b="1" dirty="0" smtClean="0"/>
              <a:t>ПОДРИСОВАТЬ – на конце приставки перед звонким согласным</a:t>
            </a:r>
          </a:p>
          <a:p>
            <a:pPr>
              <a:buNone/>
            </a:pPr>
            <a:r>
              <a:rPr lang="ru-RU" sz="1800" dirty="0" smtClean="0"/>
              <a:t>пишется буква </a:t>
            </a:r>
            <a:r>
              <a:rPr lang="ru-RU" sz="1800" b="1" dirty="0" smtClean="0"/>
              <a:t>Д.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7 - новое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/>
          </a:bodyPr>
          <a:lstStyle/>
          <a:p>
            <a:r>
              <a:rPr lang="ru-RU" dirty="0" smtClean="0"/>
              <a:t>Оно посвящено орфографическим навыкам. В микротексте пропущены буквы, пропуски пронумерованы. Надо внести в бланк ответов те цифры, на месте которых пишется определенная буква (например, </a:t>
            </a:r>
            <a:r>
              <a:rPr lang="ru-RU" b="1" dirty="0" smtClean="0"/>
              <a:t>И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b="1" dirty="0" smtClean="0"/>
              <a:t>Прочитайте текст. Вставьте пропущенные буквы. Укажите все цифры, </a:t>
            </a:r>
            <a:r>
              <a:rPr lang="ru-RU" dirty="0" smtClean="0"/>
              <a:t>на месте которых пишется </a:t>
            </a:r>
            <a:r>
              <a:rPr lang="ru-RU" smtClean="0"/>
              <a:t>буква </a:t>
            </a:r>
            <a:r>
              <a:rPr lang="ru-RU" b="1" smtClean="0"/>
              <a:t>И.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Веч..(1)реет. Когда на неб..(2) </a:t>
            </a:r>
            <a:r>
              <a:rPr lang="ru-RU" dirty="0" err="1" smtClean="0"/>
              <a:t>догора</a:t>
            </a:r>
            <a:r>
              <a:rPr lang="ru-RU" dirty="0" smtClean="0"/>
              <a:t>..(3)т   </a:t>
            </a:r>
            <a:r>
              <a:rPr lang="ru-RU" dirty="0" err="1" smtClean="0"/>
              <a:t>последн</a:t>
            </a:r>
            <a:r>
              <a:rPr lang="ru-RU" dirty="0" smtClean="0"/>
              <a:t>..(4)</a:t>
            </a:r>
            <a:r>
              <a:rPr lang="ru-RU" dirty="0" err="1" smtClean="0"/>
              <a:t>й</a:t>
            </a:r>
            <a:r>
              <a:rPr lang="ru-RU" dirty="0" smtClean="0"/>
              <a:t> луч, из пр..(5)</a:t>
            </a:r>
            <a:r>
              <a:rPr lang="ru-RU" dirty="0" err="1" smtClean="0"/>
              <a:t>брежных</a:t>
            </a:r>
            <a:r>
              <a:rPr lang="ru-RU" dirty="0" smtClean="0"/>
              <a:t> </a:t>
            </a:r>
            <a:r>
              <a:rPr lang="ru-RU" dirty="0" err="1" smtClean="0"/>
              <a:t>заросл</a:t>
            </a:r>
            <a:r>
              <a:rPr lang="ru-RU" dirty="0" smtClean="0"/>
              <a:t>..(6)</a:t>
            </a:r>
            <a:r>
              <a:rPr lang="ru-RU" dirty="0" err="1" smtClean="0"/>
              <a:t>й</a:t>
            </a:r>
            <a:r>
              <a:rPr lang="ru-RU" dirty="0" smtClean="0"/>
              <a:t> раздаются таинств..(7)</a:t>
            </a:r>
            <a:r>
              <a:rPr lang="ru-RU" dirty="0" err="1" smtClean="0"/>
              <a:t>нные</a:t>
            </a:r>
            <a:r>
              <a:rPr lang="ru-RU" dirty="0" smtClean="0"/>
              <a:t> шорохи. Мы проб..(8)</a:t>
            </a:r>
            <a:r>
              <a:rPr lang="ru-RU" dirty="0" err="1" smtClean="0"/>
              <a:t>раемся</a:t>
            </a:r>
            <a:r>
              <a:rPr lang="ru-RU" dirty="0" smtClean="0"/>
              <a:t> к </a:t>
            </a:r>
            <a:r>
              <a:rPr lang="ru-RU" dirty="0" err="1" smtClean="0"/>
              <a:t>дальн</a:t>
            </a:r>
            <a:r>
              <a:rPr lang="ru-RU" dirty="0" smtClean="0"/>
              <a:t>..(9)</a:t>
            </a:r>
            <a:r>
              <a:rPr lang="ru-RU" dirty="0" err="1" smtClean="0"/>
              <a:t>му</a:t>
            </a:r>
            <a:r>
              <a:rPr lang="ru-RU" dirty="0" smtClean="0"/>
              <a:t> лесу.</a:t>
            </a:r>
          </a:p>
          <a:p>
            <a:r>
              <a:rPr lang="ru-RU" dirty="0" smtClean="0"/>
              <a:t>Ответ: ___________________________.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8 - новое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данном задании учащиеся должны продемонстрировать знание норм современного русского языка.</a:t>
            </a:r>
          </a:p>
          <a:p>
            <a:pPr>
              <a:buNone/>
            </a:pPr>
            <a:r>
              <a:rPr lang="ru-RU" sz="3200" dirty="0" smtClean="0"/>
              <a:t>Раскройте скобки и запишите слово </a:t>
            </a:r>
            <a:r>
              <a:rPr lang="ru-RU" sz="3200" b="1" dirty="0" smtClean="0"/>
              <a:t>«тренер» в соответствующей форме, </a:t>
            </a:r>
            <a:r>
              <a:rPr lang="ru-RU" sz="3200" dirty="0" smtClean="0"/>
              <a:t>соблюдая нормы современного русского литературного языка.</a:t>
            </a:r>
          </a:p>
          <a:p>
            <a:pPr>
              <a:buNone/>
            </a:pPr>
            <a:r>
              <a:rPr lang="ru-RU" sz="3200" b="1" i="1" dirty="0" smtClean="0"/>
              <a:t>Наши (тренер) – живые легенды российского фигурного катания.</a:t>
            </a:r>
          </a:p>
          <a:p>
            <a:r>
              <a:rPr lang="ru-RU" sz="3200" dirty="0" smtClean="0"/>
              <a:t>Ответ: ___________________________.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</TotalTime>
  <Words>1199</Words>
  <Application>Microsoft Office PowerPoint</Application>
  <PresentationFormat>Экран (4:3)</PresentationFormat>
  <Paragraphs>103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Constantia</vt:lpstr>
      <vt:lpstr>Times New Roman</vt:lpstr>
      <vt:lpstr>Wingdings 2</vt:lpstr>
      <vt:lpstr>Поток</vt:lpstr>
      <vt:lpstr>ОГЭ по русскому языку в 2024 году</vt:lpstr>
      <vt:lpstr>1. Сжатое изложение </vt:lpstr>
      <vt:lpstr>Задания 2-3</vt:lpstr>
      <vt:lpstr>Задание 4.  Абсолютно новое - соответствие</vt:lpstr>
      <vt:lpstr>Презентация PowerPoint</vt:lpstr>
      <vt:lpstr>Задание 5</vt:lpstr>
      <vt:lpstr>Задание 6</vt:lpstr>
      <vt:lpstr>Задание 7 - новое</vt:lpstr>
      <vt:lpstr>Задание 8 - новое</vt:lpstr>
      <vt:lpstr>Задание 9</vt:lpstr>
      <vt:lpstr>Задание 10</vt:lpstr>
      <vt:lpstr>Задание 11 </vt:lpstr>
      <vt:lpstr>Задание 12</vt:lpstr>
      <vt:lpstr>Задание 13</vt:lpstr>
      <vt:lpstr>Презентация PowerPoint</vt:lpstr>
      <vt:lpstr>Презентация PowerPoint</vt:lpstr>
      <vt:lpstr>ВСЕГО БАЛЛОВ</vt:lpstr>
      <vt:lpstr>Выполнение работы по пятибалльной системе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ОГЭ 2024 РУССКИЙ ЯЗЫК</dc:title>
  <dc:creator>User</dc:creator>
  <cp:lastModifiedBy>Учитель</cp:lastModifiedBy>
  <cp:revision>22</cp:revision>
  <cp:lastPrinted>2024-01-29T04:50:30Z</cp:lastPrinted>
  <dcterms:created xsi:type="dcterms:W3CDTF">2023-08-28T16:20:01Z</dcterms:created>
  <dcterms:modified xsi:type="dcterms:W3CDTF">2024-01-29T04:57:09Z</dcterms:modified>
</cp:coreProperties>
</file>