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8" r:id="rId3"/>
    <p:sldId id="292" r:id="rId4"/>
    <p:sldId id="293" r:id="rId5"/>
    <p:sldId id="278" r:id="rId6"/>
    <p:sldId id="284" r:id="rId7"/>
    <p:sldId id="279" r:id="rId8"/>
    <p:sldId id="287" r:id="rId9"/>
    <p:sldId id="281" r:id="rId10"/>
    <p:sldId id="294" r:id="rId11"/>
    <p:sldId id="288" r:id="rId12"/>
    <p:sldId id="289" r:id="rId13"/>
    <p:sldId id="290" r:id="rId14"/>
    <p:sldId id="282" r:id="rId15"/>
    <p:sldId id="291" r:id="rId16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cat>
            <c:strRef>
              <c:f>Лист1!$A$2:$A$5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72</c:v>
                </c:pt>
                <c:pt idx="1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D6D-4DB4-B404-1CB30A2E97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egendEntry>
        <c:idx val="2"/>
        <c:delete val="1"/>
      </c:legendEntry>
      <c:legendEntry>
        <c:idx val="3"/>
        <c:delete val="1"/>
      </c:legendEntry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каждый день</c:v>
                </c:pt>
                <c:pt idx="1">
                  <c:v>1 раз в неделю</c:v>
                </c:pt>
                <c:pt idx="2">
                  <c:v>раз в месяц</c:v>
                </c:pt>
                <c:pt idx="3">
                  <c:v>очень редко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0-F7AF-4C35-B83C-A51D4218AEF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Столбец2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каждый день</c:v>
                </c:pt>
                <c:pt idx="1">
                  <c:v>1 раз в неделю</c:v>
                </c:pt>
                <c:pt idx="2">
                  <c:v>раз в месяц</c:v>
                </c:pt>
                <c:pt idx="3">
                  <c:v>очень редко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1-F7AF-4C35-B83C-A51D4218AEFF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каждый день</c:v>
                </c:pt>
                <c:pt idx="1">
                  <c:v>1 раз в неделю</c:v>
                </c:pt>
                <c:pt idx="2">
                  <c:v>раз в месяц</c:v>
                </c:pt>
                <c:pt idx="3">
                  <c:v>очень редко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5</c:v>
                </c:pt>
                <c:pt idx="1">
                  <c:v>15</c:v>
                </c:pt>
                <c:pt idx="2">
                  <c:v>60</c:v>
                </c:pt>
                <c:pt idx="3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7AF-4C35-B83C-A51D4218AE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7251200"/>
        <c:axId val="79914112"/>
      </c:barChart>
      <c:catAx>
        <c:axId val="6725120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79914112"/>
        <c:crosses val="autoZero"/>
        <c:auto val="1"/>
        <c:lblAlgn val="ctr"/>
        <c:lblOffset val="100"/>
        <c:noMultiLvlLbl val="0"/>
      </c:catAx>
      <c:valAx>
        <c:axId val="7991411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6725120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C7A94-C3E6-49A9-A778-E44A96FC6885}" type="datetimeFigureOut">
              <a:rPr lang="ru-RU" smtClean="0"/>
              <a:pPr/>
              <a:t>15.10.2019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D9388-D484-4F99-93CF-7A43102D73E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C7A94-C3E6-49A9-A778-E44A96FC6885}" type="datetimeFigureOut">
              <a:rPr lang="ru-RU" smtClean="0"/>
              <a:pPr/>
              <a:t>15.10.2019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D9388-D484-4F99-93CF-7A43102D73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C7A94-C3E6-49A9-A778-E44A96FC6885}" type="datetimeFigureOut">
              <a:rPr lang="ru-RU" smtClean="0"/>
              <a:pPr/>
              <a:t>15.10.2019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D9388-D484-4F99-93CF-7A43102D73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C7A94-C3E6-49A9-A778-E44A96FC6885}" type="datetimeFigureOut">
              <a:rPr lang="ru-RU" smtClean="0"/>
              <a:pPr/>
              <a:t>15.10.2019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D9388-D484-4F99-93CF-7A43102D73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C7A94-C3E6-49A9-A778-E44A96FC6885}" type="datetimeFigureOut">
              <a:rPr lang="ru-RU" smtClean="0"/>
              <a:pPr/>
              <a:t>15.10.2019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D9388-D484-4F99-93CF-7A43102D73E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C7A94-C3E6-49A9-A778-E44A96FC6885}" type="datetimeFigureOut">
              <a:rPr lang="ru-RU" smtClean="0"/>
              <a:pPr/>
              <a:t>15.10.2019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D9388-D484-4F99-93CF-7A43102D73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C7A94-C3E6-49A9-A778-E44A96FC6885}" type="datetimeFigureOut">
              <a:rPr lang="ru-RU" smtClean="0"/>
              <a:pPr/>
              <a:t>15.10.2019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D9388-D484-4F99-93CF-7A43102D73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C7A94-C3E6-49A9-A778-E44A96FC6885}" type="datetimeFigureOut">
              <a:rPr lang="ru-RU" smtClean="0"/>
              <a:pPr/>
              <a:t>15.10.2019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D9388-D484-4F99-93CF-7A43102D73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C7A94-C3E6-49A9-A778-E44A96FC6885}" type="datetimeFigureOut">
              <a:rPr lang="ru-RU" smtClean="0"/>
              <a:pPr/>
              <a:t>15.10.2019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D9388-D484-4F99-93CF-7A43102D73E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C7A94-C3E6-49A9-A778-E44A96FC6885}" type="datetimeFigureOut">
              <a:rPr lang="ru-RU" smtClean="0"/>
              <a:pPr/>
              <a:t>15.10.2019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D9388-D484-4F99-93CF-7A43102D73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C7A94-C3E6-49A9-A778-E44A96FC6885}" type="datetimeFigureOut">
              <a:rPr lang="ru-RU" smtClean="0"/>
              <a:pPr/>
              <a:t>15.10.2019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D9388-D484-4F99-93CF-7A43102D73E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3EEC7A94-C3E6-49A9-A778-E44A96FC6885}" type="datetimeFigureOut">
              <a:rPr lang="ru-RU" smtClean="0"/>
              <a:pPr/>
              <a:t>15.10.2019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2F5D9388-D484-4F99-93CF-7A43102D73E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9C%D0%B0%D0%B3%D0%BD%D0%B8%D0%B9" TargetMode="External"/><Relationship Id="rId3" Type="http://schemas.openxmlformats.org/officeDocument/2006/relationships/hyperlink" Target="https://ru.wikipedia.org/wiki/%D0%96%D0%B8%D1%80%D1%8B" TargetMode="External"/><Relationship Id="rId7" Type="http://schemas.openxmlformats.org/officeDocument/2006/relationships/hyperlink" Target="https://ru.wikipedia.org/wiki/%D0%9A%D0%B0%D0%BB%D1%8C%D1%86%D0%B8%D0%B9" TargetMode="External"/><Relationship Id="rId2" Type="http://schemas.openxmlformats.org/officeDocument/2006/relationships/hyperlink" Target="https://ru.wikipedia.org/wiki/%D0%91%D0%B5%D0%BB%D0%BA%D0%B8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%D0%9A%D0%B0%D0%BB%D0%B8%D0%B9" TargetMode="External"/><Relationship Id="rId5" Type="http://schemas.openxmlformats.org/officeDocument/2006/relationships/hyperlink" Target="https://ru.wikipedia.org/wiki/%D0%9D%D0%B0%D1%82%D1%80%D0%B8%D0%B9" TargetMode="External"/><Relationship Id="rId10" Type="http://schemas.openxmlformats.org/officeDocument/2006/relationships/image" Target="../media/image4.png"/><Relationship Id="rId4" Type="http://schemas.openxmlformats.org/officeDocument/2006/relationships/hyperlink" Target="https://ru.wikipedia.org/wiki/%D0%A3%D0%B3%D0%BB%D0%B5%D0%B2%D0%BE%D0%B4%D1%8B" TargetMode="External"/><Relationship Id="rId9" Type="http://schemas.openxmlformats.org/officeDocument/2006/relationships/hyperlink" Target="https://ru.wikipedia.org/wiki/%D0%A4%D0%BE%D1%81%D1%84%D0%BE%D1%80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1000" y="4071941"/>
            <a:ext cx="8458200" cy="2003845"/>
          </a:xfrm>
        </p:spPr>
        <p:txBody>
          <a:bodyPr>
            <a:normAutofit fontScale="90000"/>
          </a:bodyPr>
          <a:lstStyle/>
          <a:p>
            <a:pPr algn="r"/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Петров Иван, </a:t>
            </a:r>
            <a:br>
              <a:rPr lang="ru-RU" dirty="0" smtClean="0"/>
            </a:br>
            <a:r>
              <a:rPr lang="ru-RU" dirty="0" smtClean="0"/>
              <a:t>ученик 6-д класса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2560" y="836712"/>
            <a:ext cx="7406640" cy="3600400"/>
          </a:xfrm>
        </p:spPr>
        <p:txBody>
          <a:bodyPr>
            <a:noAutofit/>
          </a:bodyPr>
          <a:lstStyle/>
          <a:p>
            <a:pPr algn="r"/>
            <a:endParaRPr lang="ru-RU" sz="3200" dirty="0" smtClean="0"/>
          </a:p>
          <a:p>
            <a:pPr algn="r"/>
            <a:endParaRPr lang="ru-RU" sz="3200" dirty="0" smtClean="0"/>
          </a:p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ВЛИЯНИЕ КОКА-КОЛЫ</a:t>
            </a:r>
          </a:p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НА ОРГАНИЗМ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4900" y="3239088"/>
            <a:ext cx="3755132" cy="247591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 </a:t>
            </a:r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анкеты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96646" indent="-51435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Любишь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 ты кока-колу?</a:t>
            </a:r>
          </a:p>
          <a:p>
            <a:pPr marL="596646" indent="-514350"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часто ты ее пьёшь?</a:t>
            </a:r>
          </a:p>
          <a:p>
            <a:pPr marL="596646" indent="-514350"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Назови вредные свойства кока-колы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45154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Результаты анкетирования 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Опрос был проведен 01.12.16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опросе участвовало: 60 учащихся 6-х классов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первый вопрос ответили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Любят кока-колу – да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 любят кока-колу - нет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Любят кока-колу 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 часто пьют кока-колу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Проектный продукт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>
              <a:buNone/>
            </a:pPr>
            <a:r>
              <a:rPr lang="ru-RU" dirty="0" smtClean="0"/>
              <a:t>	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Листовка о пользе  и вреде кока-колы для распространения в столовой  среди учащихся 6-х классов </a:t>
            </a:r>
          </a:p>
          <a:p>
            <a:pPr>
              <a:buNone/>
            </a:pP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1000" y="4071941"/>
            <a:ext cx="8458200" cy="2003845"/>
          </a:xfrm>
        </p:spPr>
        <p:txBody>
          <a:bodyPr>
            <a:normAutofit fontScale="90000"/>
          </a:bodyPr>
          <a:lstStyle/>
          <a:p>
            <a:pPr algn="r"/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Петров Иван, </a:t>
            </a:r>
            <a:br>
              <a:rPr lang="ru-RU" dirty="0" smtClean="0"/>
            </a:br>
            <a:r>
              <a:rPr lang="ru-RU" dirty="0" smtClean="0"/>
              <a:t>ученик 6-д класса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2560" y="836712"/>
            <a:ext cx="7406640" cy="3600400"/>
          </a:xfrm>
        </p:spPr>
        <p:txBody>
          <a:bodyPr>
            <a:noAutofit/>
          </a:bodyPr>
          <a:lstStyle/>
          <a:p>
            <a:pPr algn="r"/>
            <a:endParaRPr lang="ru-RU" sz="3200" dirty="0" smtClean="0"/>
          </a:p>
          <a:p>
            <a:pPr algn="r"/>
            <a:endParaRPr lang="ru-RU" sz="3200" dirty="0" smtClean="0"/>
          </a:p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ВЛИЯНИЕ КОКА-КОЛЫ</a:t>
            </a:r>
          </a:p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НА ОРГАНИЗМ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Проблемный вопрос   и цель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Проблемный вопрос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</a:t>
            </a:r>
          </a:p>
          <a:p>
            <a:pPr algn="just"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Цель исследования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51720" y="1628800"/>
            <a:ext cx="5715000" cy="3810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131840" y="5805264"/>
            <a:ext cx="571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Территории, где пьют кока-колу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765814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 и предмет исследования 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 исследования</a:t>
            </a:r>
          </a:p>
          <a:p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 исследования-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65144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Задача 1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Определить химический состав кока-колы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7984" y="3334044"/>
            <a:ext cx="3611116" cy="238095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Химический состав кока-колы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 tooltip="Белки"/>
              </a:rPr>
              <a:t>Белки</a:t>
            </a:r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  <a:p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 tooltip="Жиры"/>
              </a:rPr>
              <a:t>Жиры</a:t>
            </a:r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  <a:p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 tooltip="Углеводы"/>
              </a:rPr>
              <a:t>Углеводы</a:t>
            </a:r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10,6 г</a:t>
            </a:r>
          </a:p>
          <a:p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 tooltip="Натрий"/>
              </a:rPr>
              <a:t>Натрий</a:t>
            </a:r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 11,0 мг</a:t>
            </a:r>
          </a:p>
          <a:p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 tooltip="Калий"/>
              </a:rPr>
              <a:t>Калий</a:t>
            </a:r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1,0 мг</a:t>
            </a:r>
          </a:p>
          <a:p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 tooltip="Кальций"/>
              </a:rPr>
              <a:t>Кальций</a:t>
            </a:r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4,0 мг</a:t>
            </a:r>
          </a:p>
          <a:p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 tooltip="Магний"/>
              </a:rPr>
              <a:t>Магний</a:t>
            </a:r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1,0 м г</a:t>
            </a:r>
          </a:p>
          <a:p>
            <a:r>
              <a:rPr lang="ru-RU" b="1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9" tooltip="Фосфор"/>
              </a:rPr>
              <a:t>Фосфор</a:t>
            </a:r>
            <a:r>
              <a:rPr lang="ru-RU" b="1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около</a:t>
            </a:r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17 мг</a:t>
            </a:r>
            <a:endParaRPr lang="ru-RU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48064" y="1804987"/>
            <a:ext cx="3600400" cy="324802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Задача 2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Выявить, в чем польза  или вред данного продукта для организма.</a:t>
            </a:r>
          </a:p>
          <a:p>
            <a:pPr lvl="0" algn="just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9752" y="3212976"/>
            <a:ext cx="6264696" cy="303542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Вред и польза кока-колы 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9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49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ВРЕД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ПОЛЬЗА</a:t>
                      </a:r>
                      <a:endParaRPr lang="ru-RU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Задача 3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Определить отношение  учащихся  гимназии к кока-коле 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Способ – анкетирование  через социальные сети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267</TotalTime>
  <Words>121</Words>
  <Application>Microsoft Office PowerPoint</Application>
  <PresentationFormat>Экран (4:3)</PresentationFormat>
  <Paragraphs>59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Corbel</vt:lpstr>
      <vt:lpstr>Gill Sans MT</vt:lpstr>
      <vt:lpstr>Times New Roman</vt:lpstr>
      <vt:lpstr>Verdana</vt:lpstr>
      <vt:lpstr>Wingdings 2</vt:lpstr>
      <vt:lpstr>Солнцестояние</vt:lpstr>
      <vt:lpstr>  Петров Иван,  ученик 6-д класса  </vt:lpstr>
      <vt:lpstr>Проблемный вопрос   и цель</vt:lpstr>
      <vt:lpstr>Актуальность </vt:lpstr>
      <vt:lpstr>Объект и предмет исследования </vt:lpstr>
      <vt:lpstr>Задача 1</vt:lpstr>
      <vt:lpstr>Химический состав кока-колы</vt:lpstr>
      <vt:lpstr>Задача 2</vt:lpstr>
      <vt:lpstr>Вред и польза кока-колы </vt:lpstr>
      <vt:lpstr>Задача 3</vt:lpstr>
      <vt:lpstr>Вопросы анкеты </vt:lpstr>
      <vt:lpstr>Результаты анкетирования </vt:lpstr>
      <vt:lpstr>Любят кока-колу </vt:lpstr>
      <vt:lpstr>Как часто пьют кока-колу</vt:lpstr>
      <vt:lpstr>Проектный продукт</vt:lpstr>
      <vt:lpstr>  Петров Иван,  ученик 6-д класса  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Индивидуальный учебный план как условие оптимизации образовательного процесса в школе </dc:title>
  <dc:creator>Владимир</dc:creator>
  <cp:lastModifiedBy>Елена Павловна</cp:lastModifiedBy>
  <cp:revision>39</cp:revision>
  <dcterms:created xsi:type="dcterms:W3CDTF">2015-10-21T19:55:28Z</dcterms:created>
  <dcterms:modified xsi:type="dcterms:W3CDTF">2019-10-15T07:54:03Z</dcterms:modified>
</cp:coreProperties>
</file>