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92" r:id="rId4"/>
    <p:sldId id="293" r:id="rId5"/>
    <p:sldId id="278" r:id="rId6"/>
    <p:sldId id="284" r:id="rId7"/>
    <p:sldId id="279" r:id="rId8"/>
    <p:sldId id="287" r:id="rId9"/>
    <p:sldId id="281" r:id="rId10"/>
    <p:sldId id="294" r:id="rId11"/>
    <p:sldId id="288" r:id="rId12"/>
    <p:sldId id="289" r:id="rId13"/>
    <p:sldId id="290" r:id="rId14"/>
    <p:sldId id="282" r:id="rId15"/>
    <p:sldId id="291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D-4DB4-B404-1CB30A2E9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каждый день</c:v>
                </c:pt>
                <c:pt idx="1">
                  <c:v>1 раз в неделю</c:v>
                </c:pt>
                <c:pt idx="2">
                  <c:v>раз в месяц</c:v>
                </c:pt>
                <c:pt idx="3">
                  <c:v>очень редко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F7AF-4C35-B83C-A51D4218AE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каждый день</c:v>
                </c:pt>
                <c:pt idx="1">
                  <c:v>1 раз в неделю</c:v>
                </c:pt>
                <c:pt idx="2">
                  <c:v>раз в месяц</c:v>
                </c:pt>
                <c:pt idx="3">
                  <c:v>очень редко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F7AF-4C35-B83C-A51D4218AE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каждый день</c:v>
                </c:pt>
                <c:pt idx="1">
                  <c:v>1 раз в неделю</c:v>
                </c:pt>
                <c:pt idx="2">
                  <c:v>раз в месяц</c:v>
                </c:pt>
                <c:pt idx="3">
                  <c:v>очень редко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15</c:v>
                </c:pt>
                <c:pt idx="2">
                  <c:v>60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AF-4C35-B83C-A51D4218A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251200"/>
        <c:axId val="79914112"/>
      </c:barChart>
      <c:catAx>
        <c:axId val="67251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914112"/>
        <c:crosses val="autoZero"/>
        <c:auto val="1"/>
        <c:lblAlgn val="ctr"/>
        <c:lblOffset val="100"/>
        <c:noMultiLvlLbl val="0"/>
      </c:catAx>
      <c:valAx>
        <c:axId val="79914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251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A94-C3E6-49A9-A778-E44A96FC6885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EEC7A94-C3E6-49A9-A778-E44A96FC6885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F5D9388-D484-4F99-93CF-7A43102D73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0%D0%B3%D0%BD%D0%B8%D0%B9" TargetMode="External"/><Relationship Id="rId3" Type="http://schemas.openxmlformats.org/officeDocument/2006/relationships/hyperlink" Target="https://ru.wikipedia.org/wiki/%D0%96%D0%B8%D1%80%D1%8B" TargetMode="External"/><Relationship Id="rId7" Type="http://schemas.openxmlformats.org/officeDocument/2006/relationships/hyperlink" Target="https://ru.wikipedia.org/wiki/%D0%9A%D0%B0%D0%BB%D1%8C%D1%86%D0%B8%D0%B9" TargetMode="External"/><Relationship Id="rId2" Type="http://schemas.openxmlformats.org/officeDocument/2006/relationships/hyperlink" Target="https://ru.wikipedia.org/wiki/%D0%91%D0%B5%D0%BB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0%D0%BB%D0%B8%D0%B9" TargetMode="External"/><Relationship Id="rId5" Type="http://schemas.openxmlformats.org/officeDocument/2006/relationships/hyperlink" Target="https://ru.wikipedia.org/wiki/%D0%9D%D0%B0%D1%82%D1%80%D0%B8%D0%B9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ru.wikipedia.org/wiki/%D0%A3%D0%B3%D0%BB%D0%B5%D0%B2%D0%BE%D0%B4%D1%8B" TargetMode="External"/><Relationship Id="rId9" Type="http://schemas.openxmlformats.org/officeDocument/2006/relationships/hyperlink" Target="https://ru.wikipedia.org/wiki/%D0%A4%D0%BE%D1%81%D1%84%D0%BE%D1%8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71941"/>
            <a:ext cx="8458200" cy="200384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Петров Иван, </a:t>
            </a:r>
            <a:br>
              <a:rPr lang="ru-RU" dirty="0" smtClean="0"/>
            </a:br>
            <a:r>
              <a:rPr lang="ru-RU" dirty="0" smtClean="0"/>
              <a:t>ученик 6-д класса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836712"/>
            <a:ext cx="7406640" cy="3600400"/>
          </a:xfrm>
        </p:spPr>
        <p:txBody>
          <a:bodyPr>
            <a:noAutofit/>
          </a:bodyPr>
          <a:lstStyle/>
          <a:p>
            <a:pPr algn="r"/>
            <a:endParaRPr lang="ru-RU" sz="3200" dirty="0" smtClean="0"/>
          </a:p>
          <a:p>
            <a:pPr algn="r"/>
            <a:endParaRPr lang="ru-RU" sz="3200" dirty="0" smtClean="0"/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ВЛИЯНИЕ КОКА-КОЛЫ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ОРГАНИЗМ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3239088"/>
            <a:ext cx="3755132" cy="24759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анкеты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Любишь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ты кока-колу?</a:t>
            </a:r>
          </a:p>
          <a:p>
            <a:pPr marL="596646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 ты ее пьёшь?</a:t>
            </a:r>
          </a:p>
          <a:p>
            <a:pPr marL="596646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вредные свойства кока-колы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51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Результаты анкетирования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Опрос был проведен 01.12.16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опросе участвовало: 60 учащихся 6-х классов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первый вопрос ответили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Любят кока-колу – да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любят кока-колу - нет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Любят кока-колу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часто пьют кока-колу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Проектный продукт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ru-RU" dirty="0" smtClean="0"/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Листовка о пользе  и вреде кока-колы для распространения в столовой  среди учащихся 6-х классов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71941"/>
            <a:ext cx="8458200" cy="200384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Петров Иван, </a:t>
            </a:r>
            <a:br>
              <a:rPr lang="ru-RU" dirty="0" smtClean="0"/>
            </a:br>
            <a:r>
              <a:rPr lang="ru-RU" dirty="0" smtClean="0"/>
              <a:t>ученик 6-д класса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836712"/>
            <a:ext cx="7406640" cy="3600400"/>
          </a:xfrm>
        </p:spPr>
        <p:txBody>
          <a:bodyPr>
            <a:noAutofit/>
          </a:bodyPr>
          <a:lstStyle/>
          <a:p>
            <a:pPr algn="r"/>
            <a:endParaRPr lang="ru-RU" sz="3200" dirty="0" smtClean="0"/>
          </a:p>
          <a:p>
            <a:pPr algn="r"/>
            <a:endParaRPr lang="ru-RU" sz="3200" dirty="0" smtClean="0"/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ВЛИЯНИЕ КОКА-КОЛЫ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ОРГАНИЗМ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Проблемный вопрос   и цель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Проблемный вопрос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628800"/>
            <a:ext cx="5715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5805264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Территории, где пьют кока-колу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58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 предмет исследования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исследования-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1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Определить химический состав кока-колы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334044"/>
            <a:ext cx="3611116" cy="23809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Химический состав кока-колы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Белки"/>
              </a:rPr>
              <a:t>Белки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Жиры"/>
              </a:rPr>
              <a:t>Жиры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Углеводы"/>
              </a:rPr>
              <a:t>Углеводы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10,6 г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Натрий"/>
              </a:rPr>
              <a:t>Натрий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11,0 мг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Калий"/>
              </a:rPr>
              <a:t>Калий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 мг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Кальций"/>
              </a:rPr>
              <a:t>Кальций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 мг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Магний"/>
              </a:rPr>
              <a:t>Магний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 м г</a:t>
            </a:r>
          </a:p>
          <a:p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Фосфор"/>
              </a:rPr>
              <a:t>Фосфор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мг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8064" y="1804987"/>
            <a:ext cx="3600400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Задача 2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Выявить, в чем польза  или вред данного продукта для организма.</a:t>
            </a:r>
          </a:p>
          <a:p>
            <a:pPr lvl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212976"/>
            <a:ext cx="6264696" cy="30354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 и польза кока-колы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ВРЕД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ПОЛЬЗА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Задача 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Определить отношение  учащихся  гимназии к кока-коле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– анкетирование  через социальные сети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267</TotalTime>
  <Words>121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  Петров Иван,  ученик 6-д класса  </vt:lpstr>
      <vt:lpstr>Проблемный вопрос   и цель</vt:lpstr>
      <vt:lpstr>Актуальность </vt:lpstr>
      <vt:lpstr>Объект и предмет исследования </vt:lpstr>
      <vt:lpstr>Задача 1</vt:lpstr>
      <vt:lpstr>Химический состав кока-колы</vt:lpstr>
      <vt:lpstr>Задача 2</vt:lpstr>
      <vt:lpstr>Вред и польза кока-колы </vt:lpstr>
      <vt:lpstr>Задача 3</vt:lpstr>
      <vt:lpstr>Вопросы анкеты </vt:lpstr>
      <vt:lpstr>Результаты анкетирования </vt:lpstr>
      <vt:lpstr>Любят кока-колу </vt:lpstr>
      <vt:lpstr>Как часто пьют кока-колу</vt:lpstr>
      <vt:lpstr>Проектный продукт</vt:lpstr>
      <vt:lpstr>  Петров Иван,  ученик 6-д класса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учебный план как условие оптимизации образовательного процесса в школе </dc:title>
  <dc:creator>Владимир</dc:creator>
  <cp:lastModifiedBy>Елена Павловна</cp:lastModifiedBy>
  <cp:revision>39</cp:revision>
  <dcterms:created xsi:type="dcterms:W3CDTF">2015-10-21T19:55:28Z</dcterms:created>
  <dcterms:modified xsi:type="dcterms:W3CDTF">2019-10-15T07:54:03Z</dcterms:modified>
</cp:coreProperties>
</file>